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IBM Plex Sans"/>
      <p:regular r:id="rId24"/>
      <p:bold r:id="rId25"/>
      <p:italic r:id="rId26"/>
      <p:boldItalic r:id="rId27"/>
    </p:embeddedFont>
    <p:embeddedFont>
      <p:font typeface="Orbitron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IBMPlexSans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IBMPlexSans-italic.fntdata"/><Relationship Id="rId25" Type="http://schemas.openxmlformats.org/officeDocument/2006/relationships/font" Target="fonts/IBMPlexSans-bold.fntdata"/><Relationship Id="rId28" Type="http://schemas.openxmlformats.org/officeDocument/2006/relationships/font" Target="fonts/Orbitron-regular.fntdata"/><Relationship Id="rId27" Type="http://schemas.openxmlformats.org/officeDocument/2006/relationships/font" Target="fonts/IBMPlex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rbitron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gif>
</file>

<file path=ppt/media/image17.png>
</file>

<file path=ppt/media/image18.png>
</file>

<file path=ppt/media/image19.jpg>
</file>

<file path=ppt/media/image2.png>
</file>

<file path=ppt/media/image20.gif>
</file>

<file path=ppt/media/image21.png>
</file>

<file path=ppt/media/image22.png>
</file>

<file path=ppt/media/image23.gif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8d749efc2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8d749efc2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d7fa7c0bd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d7fa7c0bd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b68dd49e8f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b68dd49e8f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8c069b999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8c069b999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b68dd49e8f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b68dd49e8f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913aef6b8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913aef6b8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82429b646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82429b646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8c069b99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8c069b99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b68dd49e8f_2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b68dd49e8f_2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8c1648665b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8c1648665b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180810af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180810a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8b180810af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8b180810af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8b180810af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8b180810af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9228cf35c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9228cf35c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b68dd49e8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b68dd49e8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8b53b367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8b53b367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b68dd49e8f_2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b68dd49e8f_2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b68dd49e8f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b68dd49e8f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755185"/>
            <a:ext cx="9144087" cy="2074060"/>
          </a:xfrm>
          <a:custGeom>
            <a:rect b="b" l="l" r="r" t="t"/>
            <a:pathLst>
              <a:path extrusionOk="0" h="18051" w="79583">
                <a:moveTo>
                  <a:pt x="22146" y="0"/>
                </a:moveTo>
                <a:lnTo>
                  <a:pt x="21646" y="524"/>
                </a:lnTo>
                <a:lnTo>
                  <a:pt x="21646" y="1858"/>
                </a:lnTo>
                <a:lnTo>
                  <a:pt x="20825" y="1858"/>
                </a:lnTo>
                <a:lnTo>
                  <a:pt x="20825" y="2203"/>
                </a:lnTo>
                <a:lnTo>
                  <a:pt x="20444" y="2203"/>
                </a:lnTo>
                <a:lnTo>
                  <a:pt x="20444" y="14478"/>
                </a:lnTo>
                <a:lnTo>
                  <a:pt x="18503" y="14478"/>
                </a:lnTo>
                <a:lnTo>
                  <a:pt x="18503" y="11490"/>
                </a:lnTo>
                <a:lnTo>
                  <a:pt x="18217" y="11490"/>
                </a:lnTo>
                <a:lnTo>
                  <a:pt x="18217" y="6204"/>
                </a:lnTo>
                <a:lnTo>
                  <a:pt x="17848" y="6204"/>
                </a:lnTo>
                <a:lnTo>
                  <a:pt x="17848" y="5930"/>
                </a:lnTo>
                <a:lnTo>
                  <a:pt x="17074" y="5930"/>
                </a:lnTo>
                <a:lnTo>
                  <a:pt x="17074" y="4822"/>
                </a:lnTo>
                <a:lnTo>
                  <a:pt x="16610" y="4822"/>
                </a:lnTo>
                <a:lnTo>
                  <a:pt x="16610" y="4203"/>
                </a:lnTo>
                <a:lnTo>
                  <a:pt x="16277" y="3953"/>
                </a:lnTo>
                <a:lnTo>
                  <a:pt x="15919" y="4203"/>
                </a:lnTo>
                <a:lnTo>
                  <a:pt x="15919" y="4965"/>
                </a:lnTo>
                <a:lnTo>
                  <a:pt x="15515" y="4965"/>
                </a:lnTo>
                <a:lnTo>
                  <a:pt x="15515" y="5965"/>
                </a:lnTo>
                <a:lnTo>
                  <a:pt x="14967" y="5965"/>
                </a:lnTo>
                <a:lnTo>
                  <a:pt x="14967" y="15014"/>
                </a:lnTo>
                <a:lnTo>
                  <a:pt x="14622" y="15014"/>
                </a:lnTo>
                <a:lnTo>
                  <a:pt x="14622" y="11740"/>
                </a:lnTo>
                <a:lnTo>
                  <a:pt x="14693" y="11740"/>
                </a:lnTo>
                <a:lnTo>
                  <a:pt x="14693" y="11514"/>
                </a:lnTo>
                <a:lnTo>
                  <a:pt x="14372" y="11514"/>
                </a:lnTo>
                <a:lnTo>
                  <a:pt x="14372" y="10895"/>
                </a:lnTo>
                <a:lnTo>
                  <a:pt x="13360" y="10895"/>
                </a:lnTo>
                <a:lnTo>
                  <a:pt x="13360" y="11514"/>
                </a:lnTo>
                <a:lnTo>
                  <a:pt x="12788" y="11514"/>
                </a:lnTo>
                <a:lnTo>
                  <a:pt x="12788" y="10847"/>
                </a:lnTo>
                <a:cubicBezTo>
                  <a:pt x="12788" y="10847"/>
                  <a:pt x="12740" y="10537"/>
                  <a:pt x="12383" y="10537"/>
                </a:cubicBezTo>
                <a:cubicBezTo>
                  <a:pt x="12050" y="10537"/>
                  <a:pt x="12002" y="10740"/>
                  <a:pt x="12002" y="10740"/>
                </a:cubicBezTo>
                <a:cubicBezTo>
                  <a:pt x="12002" y="10740"/>
                  <a:pt x="11931" y="10549"/>
                  <a:pt x="11586" y="10549"/>
                </a:cubicBezTo>
                <a:cubicBezTo>
                  <a:pt x="11276" y="10549"/>
                  <a:pt x="11240" y="10847"/>
                  <a:pt x="11240" y="10847"/>
                </a:cubicBezTo>
                <a:lnTo>
                  <a:pt x="11240" y="11514"/>
                </a:lnTo>
                <a:lnTo>
                  <a:pt x="11014" y="11514"/>
                </a:lnTo>
                <a:lnTo>
                  <a:pt x="11014" y="11704"/>
                </a:lnTo>
                <a:lnTo>
                  <a:pt x="11133" y="11704"/>
                </a:lnTo>
                <a:lnTo>
                  <a:pt x="11133" y="16455"/>
                </a:lnTo>
                <a:lnTo>
                  <a:pt x="10740" y="16455"/>
                </a:lnTo>
                <a:lnTo>
                  <a:pt x="10740" y="11704"/>
                </a:lnTo>
                <a:lnTo>
                  <a:pt x="10859" y="11704"/>
                </a:lnTo>
                <a:lnTo>
                  <a:pt x="10859" y="11514"/>
                </a:lnTo>
                <a:lnTo>
                  <a:pt x="10538" y="11514"/>
                </a:lnTo>
                <a:lnTo>
                  <a:pt x="10538" y="10859"/>
                </a:lnTo>
                <a:lnTo>
                  <a:pt x="9562" y="10859"/>
                </a:lnTo>
                <a:lnTo>
                  <a:pt x="9562" y="11442"/>
                </a:lnTo>
                <a:lnTo>
                  <a:pt x="8954" y="11442"/>
                </a:lnTo>
                <a:lnTo>
                  <a:pt x="8954" y="10776"/>
                </a:lnTo>
                <a:cubicBezTo>
                  <a:pt x="8954" y="10776"/>
                  <a:pt x="8883" y="10561"/>
                  <a:pt x="8585" y="10561"/>
                </a:cubicBezTo>
                <a:cubicBezTo>
                  <a:pt x="8299" y="10561"/>
                  <a:pt x="8204" y="10776"/>
                  <a:pt x="8204" y="10776"/>
                </a:cubicBezTo>
                <a:cubicBezTo>
                  <a:pt x="8204" y="10776"/>
                  <a:pt x="8145" y="10549"/>
                  <a:pt x="7835" y="10549"/>
                </a:cubicBezTo>
                <a:cubicBezTo>
                  <a:pt x="7597" y="10549"/>
                  <a:pt x="7478" y="10752"/>
                  <a:pt x="7478" y="10752"/>
                </a:cubicBezTo>
                <a:lnTo>
                  <a:pt x="7478" y="11514"/>
                </a:lnTo>
                <a:lnTo>
                  <a:pt x="7311" y="11514"/>
                </a:lnTo>
                <a:lnTo>
                  <a:pt x="7311" y="14538"/>
                </a:lnTo>
                <a:lnTo>
                  <a:pt x="7025" y="14538"/>
                </a:lnTo>
                <a:lnTo>
                  <a:pt x="7025" y="5489"/>
                </a:lnTo>
                <a:lnTo>
                  <a:pt x="7133" y="5489"/>
                </a:lnTo>
                <a:lnTo>
                  <a:pt x="7133" y="5203"/>
                </a:lnTo>
                <a:lnTo>
                  <a:pt x="6692" y="5203"/>
                </a:lnTo>
                <a:lnTo>
                  <a:pt x="6692" y="4168"/>
                </a:lnTo>
                <a:lnTo>
                  <a:pt x="5144" y="4168"/>
                </a:lnTo>
                <a:lnTo>
                  <a:pt x="5144" y="5203"/>
                </a:lnTo>
                <a:lnTo>
                  <a:pt x="3573" y="5203"/>
                </a:lnTo>
                <a:lnTo>
                  <a:pt x="3573" y="14550"/>
                </a:lnTo>
                <a:lnTo>
                  <a:pt x="2906" y="14550"/>
                </a:lnTo>
                <a:lnTo>
                  <a:pt x="2906" y="9883"/>
                </a:lnTo>
                <a:lnTo>
                  <a:pt x="3013" y="9883"/>
                </a:lnTo>
                <a:lnTo>
                  <a:pt x="3013" y="9668"/>
                </a:lnTo>
                <a:lnTo>
                  <a:pt x="2644" y="9668"/>
                </a:lnTo>
                <a:lnTo>
                  <a:pt x="2644" y="8894"/>
                </a:lnTo>
                <a:lnTo>
                  <a:pt x="1465" y="8894"/>
                </a:lnTo>
                <a:lnTo>
                  <a:pt x="1465" y="9668"/>
                </a:lnTo>
                <a:lnTo>
                  <a:pt x="953" y="9668"/>
                </a:lnTo>
                <a:lnTo>
                  <a:pt x="953" y="9228"/>
                </a:lnTo>
                <a:lnTo>
                  <a:pt x="1096" y="9228"/>
                </a:lnTo>
                <a:lnTo>
                  <a:pt x="1096" y="8466"/>
                </a:lnTo>
                <a:lnTo>
                  <a:pt x="751" y="8263"/>
                </a:lnTo>
                <a:lnTo>
                  <a:pt x="322" y="8502"/>
                </a:lnTo>
                <a:lnTo>
                  <a:pt x="322" y="9240"/>
                </a:lnTo>
                <a:lnTo>
                  <a:pt x="453" y="9240"/>
                </a:lnTo>
                <a:lnTo>
                  <a:pt x="453" y="9692"/>
                </a:lnTo>
                <a:lnTo>
                  <a:pt x="1" y="9692"/>
                </a:lnTo>
                <a:lnTo>
                  <a:pt x="1" y="18050"/>
                </a:lnTo>
                <a:lnTo>
                  <a:pt x="79582" y="18026"/>
                </a:lnTo>
                <a:lnTo>
                  <a:pt x="79582" y="12931"/>
                </a:lnTo>
                <a:lnTo>
                  <a:pt x="79380" y="12931"/>
                </a:lnTo>
                <a:lnTo>
                  <a:pt x="79380" y="9656"/>
                </a:lnTo>
                <a:lnTo>
                  <a:pt x="79023" y="9656"/>
                </a:lnTo>
                <a:lnTo>
                  <a:pt x="79023" y="8823"/>
                </a:lnTo>
                <a:lnTo>
                  <a:pt x="78106" y="8823"/>
                </a:lnTo>
                <a:lnTo>
                  <a:pt x="78106" y="6727"/>
                </a:lnTo>
                <a:lnTo>
                  <a:pt x="77499" y="6727"/>
                </a:lnTo>
                <a:lnTo>
                  <a:pt x="77499" y="5358"/>
                </a:lnTo>
                <a:lnTo>
                  <a:pt x="77832" y="5358"/>
                </a:lnTo>
                <a:lnTo>
                  <a:pt x="77832" y="5037"/>
                </a:lnTo>
                <a:lnTo>
                  <a:pt x="75653" y="5037"/>
                </a:lnTo>
                <a:lnTo>
                  <a:pt x="75653" y="2989"/>
                </a:lnTo>
                <a:lnTo>
                  <a:pt x="75022" y="2989"/>
                </a:lnTo>
                <a:lnTo>
                  <a:pt x="75022" y="2167"/>
                </a:lnTo>
                <a:lnTo>
                  <a:pt x="75224" y="2167"/>
                </a:lnTo>
                <a:lnTo>
                  <a:pt x="75224" y="834"/>
                </a:lnTo>
                <a:lnTo>
                  <a:pt x="74784" y="501"/>
                </a:lnTo>
                <a:lnTo>
                  <a:pt x="74224" y="846"/>
                </a:lnTo>
                <a:lnTo>
                  <a:pt x="74224" y="2179"/>
                </a:lnTo>
                <a:lnTo>
                  <a:pt x="74462" y="2179"/>
                </a:lnTo>
                <a:lnTo>
                  <a:pt x="74462" y="2989"/>
                </a:lnTo>
                <a:lnTo>
                  <a:pt x="73903" y="2989"/>
                </a:lnTo>
                <a:lnTo>
                  <a:pt x="73903" y="1560"/>
                </a:lnTo>
                <a:lnTo>
                  <a:pt x="72343" y="1560"/>
                </a:lnTo>
                <a:lnTo>
                  <a:pt x="72343" y="2989"/>
                </a:lnTo>
                <a:lnTo>
                  <a:pt x="71950" y="2989"/>
                </a:lnTo>
                <a:lnTo>
                  <a:pt x="71950" y="10966"/>
                </a:lnTo>
                <a:lnTo>
                  <a:pt x="69748" y="10966"/>
                </a:lnTo>
                <a:lnTo>
                  <a:pt x="69748" y="13824"/>
                </a:lnTo>
                <a:lnTo>
                  <a:pt x="69164" y="13824"/>
                </a:lnTo>
                <a:lnTo>
                  <a:pt x="69164" y="14526"/>
                </a:lnTo>
                <a:lnTo>
                  <a:pt x="68057" y="14526"/>
                </a:lnTo>
                <a:lnTo>
                  <a:pt x="68057" y="11752"/>
                </a:lnTo>
                <a:lnTo>
                  <a:pt x="68057" y="11514"/>
                </a:lnTo>
                <a:lnTo>
                  <a:pt x="67771" y="11514"/>
                </a:lnTo>
                <a:lnTo>
                  <a:pt x="67771" y="10895"/>
                </a:lnTo>
                <a:lnTo>
                  <a:pt x="66819" y="10895"/>
                </a:lnTo>
                <a:lnTo>
                  <a:pt x="66819" y="11514"/>
                </a:lnTo>
                <a:lnTo>
                  <a:pt x="66414" y="11514"/>
                </a:lnTo>
                <a:lnTo>
                  <a:pt x="66414" y="11192"/>
                </a:lnTo>
                <a:lnTo>
                  <a:pt x="66223" y="11192"/>
                </a:lnTo>
                <a:lnTo>
                  <a:pt x="66223" y="10799"/>
                </a:lnTo>
                <a:lnTo>
                  <a:pt x="65807" y="10561"/>
                </a:lnTo>
                <a:lnTo>
                  <a:pt x="65426" y="10752"/>
                </a:lnTo>
                <a:lnTo>
                  <a:pt x="65104" y="10561"/>
                </a:lnTo>
                <a:lnTo>
                  <a:pt x="64759" y="10716"/>
                </a:lnTo>
                <a:lnTo>
                  <a:pt x="64759" y="11549"/>
                </a:lnTo>
                <a:lnTo>
                  <a:pt x="64580" y="11549"/>
                </a:lnTo>
                <a:lnTo>
                  <a:pt x="64580" y="14586"/>
                </a:lnTo>
                <a:lnTo>
                  <a:pt x="64354" y="14586"/>
                </a:lnTo>
                <a:lnTo>
                  <a:pt x="64354" y="13002"/>
                </a:lnTo>
                <a:lnTo>
                  <a:pt x="64056" y="13002"/>
                </a:lnTo>
                <a:lnTo>
                  <a:pt x="64056" y="9656"/>
                </a:lnTo>
                <a:lnTo>
                  <a:pt x="63723" y="9656"/>
                </a:lnTo>
                <a:lnTo>
                  <a:pt x="63723" y="8930"/>
                </a:lnTo>
                <a:lnTo>
                  <a:pt x="62425" y="8930"/>
                </a:lnTo>
                <a:lnTo>
                  <a:pt x="62425" y="9668"/>
                </a:lnTo>
                <a:lnTo>
                  <a:pt x="61104" y="9668"/>
                </a:lnTo>
                <a:lnTo>
                  <a:pt x="61104" y="14836"/>
                </a:lnTo>
                <a:lnTo>
                  <a:pt x="60485" y="14836"/>
                </a:lnTo>
                <a:lnTo>
                  <a:pt x="60485" y="12966"/>
                </a:lnTo>
                <a:lnTo>
                  <a:pt x="60246" y="12966"/>
                </a:lnTo>
                <a:lnTo>
                  <a:pt x="60246" y="9656"/>
                </a:lnTo>
                <a:lnTo>
                  <a:pt x="59818" y="9656"/>
                </a:lnTo>
                <a:lnTo>
                  <a:pt x="59818" y="8942"/>
                </a:lnTo>
                <a:lnTo>
                  <a:pt x="59437" y="8942"/>
                </a:lnTo>
                <a:lnTo>
                  <a:pt x="59437" y="8454"/>
                </a:lnTo>
                <a:lnTo>
                  <a:pt x="59092" y="8275"/>
                </a:lnTo>
                <a:lnTo>
                  <a:pt x="58675" y="8466"/>
                </a:lnTo>
                <a:lnTo>
                  <a:pt x="58675" y="8835"/>
                </a:lnTo>
                <a:lnTo>
                  <a:pt x="58234" y="8835"/>
                </a:lnTo>
                <a:lnTo>
                  <a:pt x="58234" y="9656"/>
                </a:lnTo>
                <a:lnTo>
                  <a:pt x="57460" y="9656"/>
                </a:lnTo>
                <a:lnTo>
                  <a:pt x="57460" y="9847"/>
                </a:lnTo>
                <a:lnTo>
                  <a:pt x="57127" y="9847"/>
                </a:lnTo>
                <a:lnTo>
                  <a:pt x="57127" y="11514"/>
                </a:lnTo>
                <a:lnTo>
                  <a:pt x="56841" y="11514"/>
                </a:lnTo>
                <a:lnTo>
                  <a:pt x="56841" y="2882"/>
                </a:lnTo>
                <a:lnTo>
                  <a:pt x="56377" y="2882"/>
                </a:lnTo>
                <a:lnTo>
                  <a:pt x="56377" y="2513"/>
                </a:lnTo>
                <a:lnTo>
                  <a:pt x="55341" y="2513"/>
                </a:lnTo>
                <a:lnTo>
                  <a:pt x="55341" y="1572"/>
                </a:lnTo>
                <a:lnTo>
                  <a:pt x="54746" y="1572"/>
                </a:lnTo>
                <a:lnTo>
                  <a:pt x="54746" y="1001"/>
                </a:lnTo>
                <a:lnTo>
                  <a:pt x="54258" y="739"/>
                </a:lnTo>
                <a:lnTo>
                  <a:pt x="53769" y="977"/>
                </a:lnTo>
                <a:lnTo>
                  <a:pt x="53769" y="1322"/>
                </a:lnTo>
                <a:lnTo>
                  <a:pt x="53293" y="1322"/>
                </a:lnTo>
                <a:lnTo>
                  <a:pt x="53293" y="2584"/>
                </a:lnTo>
                <a:lnTo>
                  <a:pt x="52769" y="2584"/>
                </a:lnTo>
                <a:lnTo>
                  <a:pt x="52769" y="7918"/>
                </a:lnTo>
                <a:lnTo>
                  <a:pt x="51722" y="7918"/>
                </a:lnTo>
                <a:lnTo>
                  <a:pt x="51722" y="8775"/>
                </a:lnTo>
                <a:lnTo>
                  <a:pt x="50912" y="8775"/>
                </a:lnTo>
                <a:lnTo>
                  <a:pt x="50912" y="7740"/>
                </a:lnTo>
                <a:lnTo>
                  <a:pt x="49007" y="8883"/>
                </a:lnTo>
                <a:lnTo>
                  <a:pt x="48543" y="8883"/>
                </a:lnTo>
                <a:lnTo>
                  <a:pt x="48543" y="11895"/>
                </a:lnTo>
                <a:lnTo>
                  <a:pt x="47554" y="11895"/>
                </a:lnTo>
                <a:lnTo>
                  <a:pt x="47554" y="12204"/>
                </a:lnTo>
                <a:lnTo>
                  <a:pt x="47019" y="12204"/>
                </a:lnTo>
                <a:lnTo>
                  <a:pt x="47019" y="12859"/>
                </a:lnTo>
                <a:lnTo>
                  <a:pt x="46661" y="12859"/>
                </a:lnTo>
                <a:lnTo>
                  <a:pt x="46661" y="12228"/>
                </a:lnTo>
                <a:lnTo>
                  <a:pt x="45495" y="12228"/>
                </a:lnTo>
                <a:lnTo>
                  <a:pt x="45495" y="14514"/>
                </a:lnTo>
                <a:lnTo>
                  <a:pt x="45209" y="14514"/>
                </a:lnTo>
                <a:lnTo>
                  <a:pt x="45209" y="11514"/>
                </a:lnTo>
                <a:lnTo>
                  <a:pt x="44995" y="11514"/>
                </a:lnTo>
                <a:lnTo>
                  <a:pt x="44995" y="9656"/>
                </a:lnTo>
                <a:lnTo>
                  <a:pt x="44768" y="9656"/>
                </a:lnTo>
                <a:lnTo>
                  <a:pt x="44768" y="8323"/>
                </a:lnTo>
                <a:lnTo>
                  <a:pt x="44399" y="7823"/>
                </a:lnTo>
                <a:lnTo>
                  <a:pt x="44399" y="6918"/>
                </a:lnTo>
                <a:lnTo>
                  <a:pt x="44066" y="6739"/>
                </a:lnTo>
                <a:lnTo>
                  <a:pt x="43673" y="6942"/>
                </a:lnTo>
                <a:lnTo>
                  <a:pt x="43673" y="7811"/>
                </a:lnTo>
                <a:lnTo>
                  <a:pt x="43411" y="8311"/>
                </a:lnTo>
                <a:lnTo>
                  <a:pt x="43411" y="7418"/>
                </a:lnTo>
                <a:lnTo>
                  <a:pt x="42054" y="7418"/>
                </a:lnTo>
                <a:lnTo>
                  <a:pt x="42054" y="8299"/>
                </a:lnTo>
                <a:lnTo>
                  <a:pt x="41863" y="8299"/>
                </a:lnTo>
                <a:lnTo>
                  <a:pt x="41863" y="11490"/>
                </a:lnTo>
                <a:lnTo>
                  <a:pt x="41649" y="11490"/>
                </a:lnTo>
                <a:lnTo>
                  <a:pt x="41649" y="12895"/>
                </a:lnTo>
                <a:lnTo>
                  <a:pt x="41363" y="12895"/>
                </a:lnTo>
                <a:lnTo>
                  <a:pt x="41363" y="11490"/>
                </a:lnTo>
                <a:lnTo>
                  <a:pt x="41220" y="11490"/>
                </a:lnTo>
                <a:lnTo>
                  <a:pt x="41220" y="9656"/>
                </a:lnTo>
                <a:lnTo>
                  <a:pt x="40863" y="9656"/>
                </a:lnTo>
                <a:lnTo>
                  <a:pt x="40863" y="8978"/>
                </a:lnTo>
                <a:lnTo>
                  <a:pt x="39530" y="8978"/>
                </a:lnTo>
                <a:lnTo>
                  <a:pt x="39530" y="9656"/>
                </a:lnTo>
                <a:lnTo>
                  <a:pt x="38208" y="9644"/>
                </a:lnTo>
                <a:lnTo>
                  <a:pt x="38208" y="10561"/>
                </a:lnTo>
                <a:lnTo>
                  <a:pt x="37982" y="10716"/>
                </a:lnTo>
                <a:lnTo>
                  <a:pt x="37982" y="11502"/>
                </a:lnTo>
                <a:lnTo>
                  <a:pt x="37315" y="11502"/>
                </a:lnTo>
                <a:lnTo>
                  <a:pt x="37315" y="4906"/>
                </a:lnTo>
                <a:lnTo>
                  <a:pt x="36994" y="4906"/>
                </a:lnTo>
                <a:lnTo>
                  <a:pt x="36994" y="3763"/>
                </a:lnTo>
                <a:lnTo>
                  <a:pt x="35708" y="3763"/>
                </a:lnTo>
                <a:lnTo>
                  <a:pt x="35708" y="4894"/>
                </a:lnTo>
                <a:lnTo>
                  <a:pt x="34386" y="4894"/>
                </a:lnTo>
                <a:lnTo>
                  <a:pt x="34386" y="11621"/>
                </a:lnTo>
                <a:lnTo>
                  <a:pt x="33934" y="11621"/>
                </a:lnTo>
                <a:lnTo>
                  <a:pt x="33934" y="6930"/>
                </a:lnTo>
                <a:lnTo>
                  <a:pt x="34053" y="6930"/>
                </a:lnTo>
                <a:lnTo>
                  <a:pt x="34053" y="6620"/>
                </a:lnTo>
                <a:lnTo>
                  <a:pt x="33565" y="6620"/>
                </a:lnTo>
                <a:lnTo>
                  <a:pt x="33565" y="5608"/>
                </a:lnTo>
                <a:lnTo>
                  <a:pt x="33041" y="5608"/>
                </a:lnTo>
                <a:lnTo>
                  <a:pt x="33041" y="4989"/>
                </a:lnTo>
                <a:lnTo>
                  <a:pt x="32505" y="4739"/>
                </a:lnTo>
                <a:lnTo>
                  <a:pt x="32017" y="4965"/>
                </a:lnTo>
                <a:lnTo>
                  <a:pt x="32017" y="5596"/>
                </a:lnTo>
                <a:lnTo>
                  <a:pt x="31350" y="5596"/>
                </a:lnTo>
                <a:lnTo>
                  <a:pt x="31350" y="6632"/>
                </a:lnTo>
                <a:lnTo>
                  <a:pt x="30302" y="6632"/>
                </a:lnTo>
                <a:lnTo>
                  <a:pt x="30302" y="6918"/>
                </a:lnTo>
                <a:lnTo>
                  <a:pt x="29814" y="6918"/>
                </a:lnTo>
                <a:lnTo>
                  <a:pt x="29814" y="12145"/>
                </a:lnTo>
                <a:lnTo>
                  <a:pt x="29516" y="12145"/>
                </a:lnTo>
                <a:lnTo>
                  <a:pt x="29516" y="9597"/>
                </a:lnTo>
                <a:lnTo>
                  <a:pt x="28993" y="9597"/>
                </a:lnTo>
                <a:lnTo>
                  <a:pt x="28993" y="9133"/>
                </a:lnTo>
                <a:lnTo>
                  <a:pt x="29207" y="9133"/>
                </a:lnTo>
                <a:lnTo>
                  <a:pt x="29207" y="8394"/>
                </a:lnTo>
                <a:lnTo>
                  <a:pt x="28850" y="8180"/>
                </a:lnTo>
                <a:lnTo>
                  <a:pt x="28445" y="8394"/>
                </a:lnTo>
                <a:lnTo>
                  <a:pt x="28445" y="9133"/>
                </a:lnTo>
                <a:lnTo>
                  <a:pt x="28659" y="9133"/>
                </a:lnTo>
                <a:lnTo>
                  <a:pt x="28659" y="9609"/>
                </a:lnTo>
                <a:lnTo>
                  <a:pt x="28171" y="9609"/>
                </a:lnTo>
                <a:lnTo>
                  <a:pt x="28171" y="8728"/>
                </a:lnTo>
                <a:lnTo>
                  <a:pt x="27647" y="8728"/>
                </a:lnTo>
                <a:lnTo>
                  <a:pt x="27647" y="5037"/>
                </a:lnTo>
                <a:lnTo>
                  <a:pt x="26242" y="5037"/>
                </a:lnTo>
                <a:lnTo>
                  <a:pt x="26242" y="3870"/>
                </a:lnTo>
                <a:lnTo>
                  <a:pt x="24921" y="3870"/>
                </a:lnTo>
                <a:lnTo>
                  <a:pt x="24921" y="5037"/>
                </a:lnTo>
                <a:lnTo>
                  <a:pt x="24694" y="5037"/>
                </a:lnTo>
                <a:lnTo>
                  <a:pt x="24694" y="6025"/>
                </a:lnTo>
                <a:lnTo>
                  <a:pt x="23789" y="6025"/>
                </a:lnTo>
                <a:lnTo>
                  <a:pt x="23789" y="7085"/>
                </a:lnTo>
                <a:lnTo>
                  <a:pt x="23563" y="7085"/>
                </a:lnTo>
                <a:lnTo>
                  <a:pt x="23563" y="1846"/>
                </a:lnTo>
                <a:lnTo>
                  <a:pt x="22682" y="1846"/>
                </a:lnTo>
                <a:lnTo>
                  <a:pt x="22682" y="524"/>
                </a:lnTo>
                <a:lnTo>
                  <a:pt x="2214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713101" y="1122175"/>
            <a:ext cx="7717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100" y="3279500"/>
            <a:ext cx="771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1"/>
          <p:cNvGrpSpPr/>
          <p:nvPr/>
        </p:nvGrpSpPr>
        <p:grpSpPr>
          <a:xfrm>
            <a:off x="189461" y="3455544"/>
            <a:ext cx="8765079" cy="1674554"/>
            <a:chOff x="-222952" y="2611480"/>
            <a:chExt cx="9608725" cy="1835731"/>
          </a:xfrm>
        </p:grpSpPr>
        <p:sp>
          <p:nvSpPr>
            <p:cNvPr id="78" name="Google Shape;78;p11"/>
            <p:cNvSpPr/>
            <p:nvPr/>
          </p:nvSpPr>
          <p:spPr>
            <a:xfrm>
              <a:off x="2207095" y="3522868"/>
              <a:ext cx="450281" cy="422028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 rot="-1865389">
              <a:off x="944898" y="3131198"/>
              <a:ext cx="659200" cy="1098463"/>
            </a:xfrm>
            <a:custGeom>
              <a:rect b="b" l="l" r="r" t="t"/>
              <a:pathLst>
                <a:path extrusionOk="0" h="30636" w="18385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14300" rotWithShape="0" algn="bl">
                <a:schemeClr val="lt1"/>
              </a:outerShdw>
              <a:reflection blurRad="0" dir="5400000" dist="57150" endA="0" endPos="45000" fadeDir="5400012" kx="0" rotWithShape="0" algn="bl" stA="4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 rot="1650173">
              <a:off x="171139" y="2861631"/>
              <a:ext cx="55480" cy="512873"/>
            </a:xfrm>
            <a:custGeom>
              <a:rect b="b" l="l" r="r" t="t"/>
              <a:pathLst>
                <a:path extrusionOk="0" h="12110" w="131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 rot="1083225">
              <a:off x="6632301" y="3105988"/>
              <a:ext cx="650407" cy="1148898"/>
            </a:xfrm>
            <a:custGeom>
              <a:rect b="b" l="l" r="r" t="t"/>
              <a:pathLst>
                <a:path extrusionOk="0" h="27468" w="1555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  <a:reflection blurRad="0" dir="5400000" dist="95250" endA="0" endPos="37000" fadeDir="5400012" kx="0" rotWithShape="0" algn="bl" stA="4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8701627" y="2611480"/>
              <a:ext cx="337939" cy="422014"/>
            </a:xfrm>
            <a:custGeom>
              <a:rect b="b" l="l" r="r" t="t"/>
              <a:pathLst>
                <a:path extrusionOk="0" h="11866" w="9502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  <a:reflection blurRad="0" dir="5400000" dist="495300" endA="0" endPos="64000" fadeDir="5400012" kx="0" rotWithShape="0" algn="bl" stA="4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  <a:reflection blurRad="0" dir="5400000" dist="342900" endA="0" endPos="64000" fadeDir="5400012" kx="0" rotWithShape="0" algn="bl" stA="4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5863285" y="3572463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1"/>
          <p:cNvSpPr/>
          <p:nvPr/>
        </p:nvSpPr>
        <p:spPr>
          <a:xfrm>
            <a:off x="2870938" y="-1490475"/>
            <a:ext cx="2412900" cy="2413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1"/>
          <p:cNvSpPr/>
          <p:nvPr/>
        </p:nvSpPr>
        <p:spPr>
          <a:xfrm>
            <a:off x="5587338" y="635274"/>
            <a:ext cx="685800" cy="6858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57213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1"/>
          <p:cNvSpPr txBox="1"/>
          <p:nvPr>
            <p:ph hasCustomPrompt="1" type="title"/>
          </p:nvPr>
        </p:nvSpPr>
        <p:spPr>
          <a:xfrm>
            <a:off x="1769400" y="1569150"/>
            <a:ext cx="56052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" name="Google Shape;91;p11"/>
          <p:cNvSpPr txBox="1"/>
          <p:nvPr>
            <p:ph idx="1" type="subTitle"/>
          </p:nvPr>
        </p:nvSpPr>
        <p:spPr>
          <a:xfrm>
            <a:off x="2144250" y="2850425"/>
            <a:ext cx="4855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8089275" y="1837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9027625" y="17155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3"/>
          <p:cNvSpPr/>
          <p:nvPr/>
        </p:nvSpPr>
        <p:spPr>
          <a:xfrm>
            <a:off x="5161200" y="-631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8585004" y="-152930"/>
            <a:ext cx="393708" cy="368997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3"/>
          <p:cNvSpPr/>
          <p:nvPr/>
        </p:nvSpPr>
        <p:spPr>
          <a:xfrm rot="1366686">
            <a:off x="7002382" y="189929"/>
            <a:ext cx="563308" cy="938673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/>
          <p:nvPr/>
        </p:nvSpPr>
        <p:spPr>
          <a:xfrm rot="2461964">
            <a:off x="8206365" y="451004"/>
            <a:ext cx="45053" cy="416478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3"/>
          <p:cNvSpPr/>
          <p:nvPr/>
        </p:nvSpPr>
        <p:spPr>
          <a:xfrm rot="1083067">
            <a:off x="6111473" y="-595881"/>
            <a:ext cx="585386" cy="1033913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3"/>
          <p:cNvSpPr/>
          <p:nvPr/>
        </p:nvSpPr>
        <p:spPr>
          <a:xfrm>
            <a:off x="8655852" y="640624"/>
            <a:ext cx="882785" cy="833860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3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1" type="subTitle"/>
          </p:nvPr>
        </p:nvSpPr>
        <p:spPr>
          <a:xfrm>
            <a:off x="1822275" y="163090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04" name="Google Shape;104;p13"/>
          <p:cNvSpPr txBox="1"/>
          <p:nvPr>
            <p:ph idx="2" type="subTitle"/>
          </p:nvPr>
        </p:nvSpPr>
        <p:spPr>
          <a:xfrm>
            <a:off x="1822275" y="2035647"/>
            <a:ext cx="231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hasCustomPrompt="1" idx="3" type="title"/>
          </p:nvPr>
        </p:nvSpPr>
        <p:spPr>
          <a:xfrm>
            <a:off x="829500" y="194655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/>
          <p:nvPr>
            <p:ph idx="4" type="subTitle"/>
          </p:nvPr>
        </p:nvSpPr>
        <p:spPr>
          <a:xfrm>
            <a:off x="5813250" y="163090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idx="5" type="subTitle"/>
          </p:nvPr>
        </p:nvSpPr>
        <p:spPr>
          <a:xfrm>
            <a:off x="5813250" y="2035647"/>
            <a:ext cx="231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hasCustomPrompt="1" idx="6" type="title"/>
          </p:nvPr>
        </p:nvSpPr>
        <p:spPr>
          <a:xfrm>
            <a:off x="4820475" y="194655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/>
          <p:nvPr>
            <p:ph idx="7" type="subTitle"/>
          </p:nvPr>
        </p:nvSpPr>
        <p:spPr>
          <a:xfrm>
            <a:off x="1822275" y="32908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0" name="Google Shape;110;p13"/>
          <p:cNvSpPr txBox="1"/>
          <p:nvPr>
            <p:ph idx="8" type="subTitle"/>
          </p:nvPr>
        </p:nvSpPr>
        <p:spPr>
          <a:xfrm>
            <a:off x="1822275" y="3695597"/>
            <a:ext cx="231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hasCustomPrompt="1" idx="9" type="title"/>
          </p:nvPr>
        </p:nvSpPr>
        <p:spPr>
          <a:xfrm>
            <a:off x="829500" y="360650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/>
          <p:nvPr>
            <p:ph idx="13" type="subTitle"/>
          </p:nvPr>
        </p:nvSpPr>
        <p:spPr>
          <a:xfrm>
            <a:off x="5813250" y="32908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13" name="Google Shape;113;p13"/>
          <p:cNvSpPr txBox="1"/>
          <p:nvPr>
            <p:ph idx="14" type="subTitle"/>
          </p:nvPr>
        </p:nvSpPr>
        <p:spPr>
          <a:xfrm>
            <a:off x="5813250" y="3695597"/>
            <a:ext cx="231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4" name="Google Shape;114;p13"/>
          <p:cNvSpPr txBox="1"/>
          <p:nvPr>
            <p:ph hasCustomPrompt="1" idx="15" type="title"/>
          </p:nvPr>
        </p:nvSpPr>
        <p:spPr>
          <a:xfrm>
            <a:off x="4820475" y="360650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9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1" type="subTitle"/>
          </p:nvPr>
        </p:nvSpPr>
        <p:spPr>
          <a:xfrm>
            <a:off x="2793450" y="3383900"/>
            <a:ext cx="3557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9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/>
          <p:nvPr>
            <p:ph type="title"/>
          </p:nvPr>
        </p:nvSpPr>
        <p:spPr>
          <a:xfrm>
            <a:off x="4996325" y="1684800"/>
            <a:ext cx="30882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4996325" y="2260800"/>
            <a:ext cx="3088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8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/>
          <p:nvPr/>
        </p:nvSpPr>
        <p:spPr>
          <a:xfrm>
            <a:off x="8536825" y="2140850"/>
            <a:ext cx="329838" cy="411899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 rot="1767129">
            <a:off x="8424619" y="3519602"/>
            <a:ext cx="731412" cy="1291989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rgbClr val="4FC1F9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318250" y="2360906"/>
            <a:ext cx="329861" cy="308552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142875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/>
          <p:nvPr/>
        </p:nvSpPr>
        <p:spPr>
          <a:xfrm flipH="1">
            <a:off x="8713973" y="3102444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 flipH="1">
            <a:off x="-43625" y="2208800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1931025" y="1793800"/>
            <a:ext cx="13626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29" name="Google Shape;129;p16"/>
          <p:cNvSpPr txBox="1"/>
          <p:nvPr>
            <p:ph idx="2" type="subTitle"/>
          </p:nvPr>
        </p:nvSpPr>
        <p:spPr>
          <a:xfrm>
            <a:off x="1224687" y="2421850"/>
            <a:ext cx="27705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idx="3" type="subTitle"/>
          </p:nvPr>
        </p:nvSpPr>
        <p:spPr>
          <a:xfrm>
            <a:off x="5875575" y="1793800"/>
            <a:ext cx="13626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31" name="Google Shape;131;p16"/>
          <p:cNvSpPr txBox="1"/>
          <p:nvPr>
            <p:ph idx="4" type="subTitle"/>
          </p:nvPr>
        </p:nvSpPr>
        <p:spPr>
          <a:xfrm>
            <a:off x="5174037" y="2421850"/>
            <a:ext cx="27705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8190850" y="594100"/>
            <a:ext cx="1243500" cy="1243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 rot="1083274">
            <a:off x="6661314" y="659332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7551672" y="13159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7"/>
          <p:cNvSpPr/>
          <p:nvPr/>
        </p:nvSpPr>
        <p:spPr>
          <a:xfrm rot="6189788">
            <a:off x="7968006" y="122821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5917625" y="12575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8190849" y="35915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-259225" y="4085175"/>
            <a:ext cx="1243500" cy="1243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7"/>
          <p:cNvSpPr/>
          <p:nvPr/>
        </p:nvSpPr>
        <p:spPr>
          <a:xfrm>
            <a:off x="1143760" y="4641302"/>
            <a:ext cx="823567" cy="777821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-163914" y="3398701"/>
            <a:ext cx="390185" cy="36500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 rot="-1836933">
            <a:off x="2210211" y="4331397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2834050" y="45280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7"/>
          <p:cNvSpPr/>
          <p:nvPr/>
        </p:nvSpPr>
        <p:spPr>
          <a:xfrm>
            <a:off x="1208650" y="40980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idx="1" type="subTitle"/>
          </p:nvPr>
        </p:nvSpPr>
        <p:spPr>
          <a:xfrm>
            <a:off x="1210443" y="2200075"/>
            <a:ext cx="1024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47" name="Google Shape;147;p17"/>
          <p:cNvSpPr txBox="1"/>
          <p:nvPr>
            <p:ph idx="2" type="subTitle"/>
          </p:nvPr>
        </p:nvSpPr>
        <p:spPr>
          <a:xfrm>
            <a:off x="893182" y="2833400"/>
            <a:ext cx="16551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3" type="subTitle"/>
          </p:nvPr>
        </p:nvSpPr>
        <p:spPr>
          <a:xfrm>
            <a:off x="3111443" y="2200075"/>
            <a:ext cx="1024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49" name="Google Shape;149;p17"/>
          <p:cNvSpPr txBox="1"/>
          <p:nvPr>
            <p:ph idx="4" type="subTitle"/>
          </p:nvPr>
        </p:nvSpPr>
        <p:spPr>
          <a:xfrm>
            <a:off x="2794182" y="2833400"/>
            <a:ext cx="16551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" name="Google Shape;150;p17"/>
          <p:cNvSpPr txBox="1"/>
          <p:nvPr>
            <p:ph idx="5" type="subTitle"/>
          </p:nvPr>
        </p:nvSpPr>
        <p:spPr>
          <a:xfrm>
            <a:off x="5012443" y="2200075"/>
            <a:ext cx="1024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51" name="Google Shape;151;p17"/>
          <p:cNvSpPr txBox="1"/>
          <p:nvPr>
            <p:ph idx="6" type="subTitle"/>
          </p:nvPr>
        </p:nvSpPr>
        <p:spPr>
          <a:xfrm>
            <a:off x="4695182" y="2833400"/>
            <a:ext cx="16551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2" name="Google Shape;152;p17"/>
          <p:cNvSpPr txBox="1"/>
          <p:nvPr>
            <p:ph idx="7" type="subTitle"/>
          </p:nvPr>
        </p:nvSpPr>
        <p:spPr>
          <a:xfrm>
            <a:off x="6911168" y="2200075"/>
            <a:ext cx="1024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idx="8" type="subTitle"/>
          </p:nvPr>
        </p:nvSpPr>
        <p:spPr>
          <a:xfrm>
            <a:off x="6593907" y="2833400"/>
            <a:ext cx="16551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/>
          <p:nvPr/>
        </p:nvSpPr>
        <p:spPr>
          <a:xfrm rot="1650173">
            <a:off x="1225399" y="3534260"/>
            <a:ext cx="55480" cy="512873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 rot="-3297817">
            <a:off x="42521" y="3568331"/>
            <a:ext cx="538741" cy="951649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85725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125925" y="21898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 rot="-1865343">
            <a:off x="1857052" y="367161"/>
            <a:ext cx="641590" cy="106911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494785" y="114549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1586425" y="15251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8903700" y="2707300"/>
            <a:ext cx="329838" cy="411899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 rot="1767260">
            <a:off x="8588603" y="3979654"/>
            <a:ext cx="559096" cy="98757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rgbClr val="4FC1F9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 flipH="1">
            <a:off x="8713973" y="3457244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 txBox="1"/>
          <p:nvPr>
            <p:ph type="title"/>
          </p:nvPr>
        </p:nvSpPr>
        <p:spPr>
          <a:xfrm>
            <a:off x="713100" y="1953950"/>
            <a:ext cx="2587800" cy="10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18"/>
          <p:cNvSpPr txBox="1"/>
          <p:nvPr>
            <p:ph idx="1" type="subTitle"/>
          </p:nvPr>
        </p:nvSpPr>
        <p:spPr>
          <a:xfrm>
            <a:off x="6071825" y="1184150"/>
            <a:ext cx="2359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6" name="Google Shape;166;p18"/>
          <p:cNvSpPr txBox="1"/>
          <p:nvPr>
            <p:ph idx="2" type="subTitle"/>
          </p:nvPr>
        </p:nvSpPr>
        <p:spPr>
          <a:xfrm>
            <a:off x="6071825" y="2708200"/>
            <a:ext cx="2359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/>
          <p:nvPr/>
        </p:nvSpPr>
        <p:spPr>
          <a:xfrm>
            <a:off x="8903700" y="2707300"/>
            <a:ext cx="329838" cy="411899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9"/>
          <p:cNvSpPr/>
          <p:nvPr/>
        </p:nvSpPr>
        <p:spPr>
          <a:xfrm rot="1083274">
            <a:off x="8744214" y="3831357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/>
          <p:nvPr/>
        </p:nvSpPr>
        <p:spPr>
          <a:xfrm rot="6189828">
            <a:off x="7858318" y="4922946"/>
            <a:ext cx="364663" cy="34180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/>
          <p:nvPr/>
        </p:nvSpPr>
        <p:spPr>
          <a:xfrm>
            <a:off x="9076375" y="34432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19"/>
          <p:cNvSpPr/>
          <p:nvPr/>
        </p:nvSpPr>
        <p:spPr>
          <a:xfrm rot="-1865101">
            <a:off x="-160176" y="620391"/>
            <a:ext cx="584781" cy="97438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637038" y="1183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0"/>
          <p:cNvGrpSpPr/>
          <p:nvPr/>
        </p:nvGrpSpPr>
        <p:grpSpPr>
          <a:xfrm>
            <a:off x="912200" y="2182866"/>
            <a:ext cx="7319600" cy="649125"/>
            <a:chOff x="912075" y="2182866"/>
            <a:chExt cx="7319600" cy="649125"/>
          </a:xfrm>
        </p:grpSpPr>
        <p:grpSp>
          <p:nvGrpSpPr>
            <p:cNvPr id="177" name="Google Shape;177;p20"/>
            <p:cNvGrpSpPr/>
            <p:nvPr/>
          </p:nvGrpSpPr>
          <p:grpSpPr>
            <a:xfrm>
              <a:off x="9120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178" name="Google Shape;178;p20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  <p:cxnSp>
            <p:nvCxnSpPr>
              <p:cNvPr id="179" name="Google Shape;179;p20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  <p:cxnSp>
            <p:nvCxnSpPr>
              <p:cNvPr id="180" name="Google Shape;180;p20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</p:grpSp>
        <p:grpSp>
          <p:nvGrpSpPr>
            <p:cNvPr id="181" name="Google Shape;181;p20"/>
            <p:cNvGrpSpPr/>
            <p:nvPr/>
          </p:nvGrpSpPr>
          <p:grpSpPr>
            <a:xfrm>
              <a:off x="72578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182" name="Google Shape;182;p20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  <p:cxnSp>
            <p:nvCxnSpPr>
              <p:cNvPr id="183" name="Google Shape;183;p20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  <p:cxnSp>
            <p:nvCxnSpPr>
              <p:cNvPr id="184" name="Google Shape;184;p20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114300" rotWithShape="0" algn="bl">
                  <a:schemeClr val="accent3"/>
                </a:outerShdw>
              </a:effectLst>
            </p:spPr>
          </p:cxnSp>
        </p:grpSp>
      </p:grpSp>
      <p:sp>
        <p:nvSpPr>
          <p:cNvPr id="185" name="Google Shape;185;p20"/>
          <p:cNvSpPr/>
          <p:nvPr/>
        </p:nvSpPr>
        <p:spPr>
          <a:xfrm>
            <a:off x="1736833" y="909301"/>
            <a:ext cx="5670300" cy="31959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  <a:effectLst>
            <a:reflection blurRad="0" dir="5400000" dist="323850" endA="0" endPos="30000" fadeDir="5400012" kx="0" rotWithShape="0" algn="bl" stA="8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1885874" y="1063679"/>
            <a:ext cx="5372100" cy="2887500"/>
          </a:xfrm>
          <a:prstGeom prst="roundRect">
            <a:avLst>
              <a:gd fmla="val 15644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accent2"/>
            </a:outerShdw>
            <a:reflection blurRad="0" dir="5400000" dist="590550" endA="0" endPos="30000" fadeDir="5400012" kx="0" rotWithShape="0" algn="bl" stA="37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4143575" y="652275"/>
            <a:ext cx="856500" cy="856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4433488" y="974237"/>
            <a:ext cx="295622" cy="212575"/>
          </a:xfrm>
          <a:custGeom>
            <a:rect b="b" l="l" r="r" t="t"/>
            <a:pathLst>
              <a:path extrusionOk="0" h="11040" w="15353">
                <a:moveTo>
                  <a:pt x="4069" y="1"/>
                </a:moveTo>
                <a:lnTo>
                  <a:pt x="976" y="4693"/>
                </a:lnTo>
                <a:cubicBezTo>
                  <a:pt x="380" y="5561"/>
                  <a:pt x="0" y="6483"/>
                  <a:pt x="0" y="7568"/>
                </a:cubicBezTo>
                <a:cubicBezTo>
                  <a:pt x="0" y="9738"/>
                  <a:pt x="1600" y="11013"/>
                  <a:pt x="3336" y="11013"/>
                </a:cubicBezTo>
                <a:cubicBezTo>
                  <a:pt x="5262" y="11013"/>
                  <a:pt x="6673" y="9575"/>
                  <a:pt x="6673" y="7568"/>
                </a:cubicBezTo>
                <a:cubicBezTo>
                  <a:pt x="6673" y="6456"/>
                  <a:pt x="6211" y="5398"/>
                  <a:pt x="5235" y="4747"/>
                </a:cubicBezTo>
                <a:lnTo>
                  <a:pt x="7296" y="28"/>
                </a:lnTo>
                <a:lnTo>
                  <a:pt x="7296" y="1"/>
                </a:lnTo>
                <a:close/>
                <a:moveTo>
                  <a:pt x="12179" y="1"/>
                </a:moveTo>
                <a:lnTo>
                  <a:pt x="9087" y="4693"/>
                </a:lnTo>
                <a:cubicBezTo>
                  <a:pt x="8490" y="5561"/>
                  <a:pt x="8110" y="6483"/>
                  <a:pt x="8110" y="7568"/>
                </a:cubicBezTo>
                <a:cubicBezTo>
                  <a:pt x="8110" y="9738"/>
                  <a:pt x="9710" y="11040"/>
                  <a:pt x="11419" y="11040"/>
                </a:cubicBezTo>
                <a:cubicBezTo>
                  <a:pt x="13372" y="11040"/>
                  <a:pt x="14783" y="9575"/>
                  <a:pt x="14783" y="7568"/>
                </a:cubicBezTo>
                <a:cubicBezTo>
                  <a:pt x="14783" y="6456"/>
                  <a:pt x="14321" y="5398"/>
                  <a:pt x="13291" y="4720"/>
                </a:cubicBezTo>
                <a:lnTo>
                  <a:pt x="153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8572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0"/>
          <p:cNvSpPr/>
          <p:nvPr/>
        </p:nvSpPr>
        <p:spPr>
          <a:xfrm rot="-1865464">
            <a:off x="283824" y="-415294"/>
            <a:ext cx="858549" cy="143065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1453725" y="8016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681322" y="1134272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7852625" y="3693300"/>
            <a:ext cx="329838" cy="411899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 rot="1767188">
            <a:off x="8435859" y="3937629"/>
            <a:ext cx="552080" cy="975178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7493275" y="45280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 txBox="1"/>
          <p:nvPr>
            <p:ph type="title"/>
          </p:nvPr>
        </p:nvSpPr>
        <p:spPr>
          <a:xfrm>
            <a:off x="3104400" y="3738588"/>
            <a:ext cx="29352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6" name="Google Shape;196;p20"/>
          <p:cNvSpPr txBox="1"/>
          <p:nvPr>
            <p:ph idx="1" type="subTitle"/>
          </p:nvPr>
        </p:nvSpPr>
        <p:spPr>
          <a:xfrm>
            <a:off x="2336250" y="1669079"/>
            <a:ext cx="4471500" cy="16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1811850" y="1388000"/>
            <a:ext cx="5523000" cy="16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026700" y="3605900"/>
            <a:ext cx="3090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705164" y="760050"/>
            <a:ext cx="1097400" cy="640200"/>
          </a:xfrm>
          <a:prstGeom prst="rect">
            <a:avLst/>
          </a:prstGeom>
          <a:effectLst>
            <a:outerShdw blurRad="8572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>
            <a:off x="7985450" y="-297476"/>
            <a:ext cx="1315200" cy="1315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57213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"/>
          <p:cNvSpPr/>
          <p:nvPr/>
        </p:nvSpPr>
        <p:spPr>
          <a:xfrm rot="-4499915">
            <a:off x="153861" y="3909161"/>
            <a:ext cx="751582" cy="751582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/>
          <p:nvPr/>
        </p:nvSpPr>
        <p:spPr>
          <a:xfrm rot="1767171">
            <a:off x="8189678" y="3446815"/>
            <a:ext cx="552480" cy="975918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897571" y="35678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8017475" y="3069687"/>
            <a:ext cx="152100" cy="152100"/>
          </a:xfrm>
          <a:prstGeom prst="ellipse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"/>
          <p:cNvSpPr/>
          <p:nvPr/>
        </p:nvSpPr>
        <p:spPr>
          <a:xfrm>
            <a:off x="-176200" y="2914875"/>
            <a:ext cx="543000" cy="543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21"/>
          <p:cNvSpPr txBox="1"/>
          <p:nvPr>
            <p:ph idx="1" type="subTitle"/>
          </p:nvPr>
        </p:nvSpPr>
        <p:spPr>
          <a:xfrm>
            <a:off x="1871900" y="2433875"/>
            <a:ext cx="18927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idx="2" type="subTitle"/>
          </p:nvPr>
        </p:nvSpPr>
        <p:spPr>
          <a:xfrm>
            <a:off x="1514588" y="1605860"/>
            <a:ext cx="26061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7" name="Google Shape;207;p21"/>
          <p:cNvSpPr txBox="1"/>
          <p:nvPr>
            <p:ph idx="3" type="subTitle"/>
          </p:nvPr>
        </p:nvSpPr>
        <p:spPr>
          <a:xfrm>
            <a:off x="5374450" y="2433875"/>
            <a:ext cx="18927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08" name="Google Shape;208;p21"/>
          <p:cNvSpPr txBox="1"/>
          <p:nvPr>
            <p:ph idx="4" type="subTitle"/>
          </p:nvPr>
        </p:nvSpPr>
        <p:spPr>
          <a:xfrm>
            <a:off x="5018638" y="1605860"/>
            <a:ext cx="26061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9" name="Google Shape;209;p21"/>
          <p:cNvSpPr txBox="1"/>
          <p:nvPr>
            <p:ph idx="5" type="subTitle"/>
          </p:nvPr>
        </p:nvSpPr>
        <p:spPr>
          <a:xfrm>
            <a:off x="1871900" y="4202075"/>
            <a:ext cx="18927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10" name="Google Shape;210;p21"/>
          <p:cNvSpPr txBox="1"/>
          <p:nvPr>
            <p:ph idx="6" type="subTitle"/>
          </p:nvPr>
        </p:nvSpPr>
        <p:spPr>
          <a:xfrm>
            <a:off x="1514588" y="3374060"/>
            <a:ext cx="26061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1" name="Google Shape;211;p21"/>
          <p:cNvSpPr txBox="1"/>
          <p:nvPr>
            <p:ph idx="7" type="subTitle"/>
          </p:nvPr>
        </p:nvSpPr>
        <p:spPr>
          <a:xfrm>
            <a:off x="5374450" y="4202075"/>
            <a:ext cx="18927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4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12" name="Google Shape;212;p21"/>
          <p:cNvSpPr txBox="1"/>
          <p:nvPr>
            <p:ph idx="8" type="subTitle"/>
          </p:nvPr>
        </p:nvSpPr>
        <p:spPr>
          <a:xfrm>
            <a:off x="5018638" y="3374060"/>
            <a:ext cx="26061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/>
          <p:nvPr/>
        </p:nvSpPr>
        <p:spPr>
          <a:xfrm rot="1083274">
            <a:off x="7917239" y="-180568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2"/>
          <p:cNvSpPr/>
          <p:nvPr/>
        </p:nvSpPr>
        <p:spPr>
          <a:xfrm>
            <a:off x="7256310" y="25339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2"/>
          <p:cNvSpPr/>
          <p:nvPr/>
        </p:nvSpPr>
        <p:spPr>
          <a:xfrm>
            <a:off x="6524425" y="589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2"/>
          <p:cNvSpPr/>
          <p:nvPr/>
        </p:nvSpPr>
        <p:spPr>
          <a:xfrm>
            <a:off x="8790574" y="26020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2"/>
          <p:cNvSpPr/>
          <p:nvPr/>
        </p:nvSpPr>
        <p:spPr>
          <a:xfrm rot="10800000">
            <a:off x="1327696" y="5083118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2"/>
          <p:cNvSpPr/>
          <p:nvPr/>
        </p:nvSpPr>
        <p:spPr>
          <a:xfrm rot="8934657">
            <a:off x="-173272" y="4077238"/>
            <a:ext cx="641590" cy="106911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"/>
          <p:cNvSpPr/>
          <p:nvPr/>
        </p:nvSpPr>
        <p:spPr>
          <a:xfrm rot="10800000">
            <a:off x="776320" y="4855568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"/>
          <p:cNvSpPr/>
          <p:nvPr/>
        </p:nvSpPr>
        <p:spPr>
          <a:xfrm rot="10800000">
            <a:off x="291321" y="3805193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2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22"/>
          <p:cNvSpPr txBox="1"/>
          <p:nvPr>
            <p:ph idx="1" type="subTitle"/>
          </p:nvPr>
        </p:nvSpPr>
        <p:spPr>
          <a:xfrm>
            <a:off x="713100" y="28977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4" name="Google Shape;224;p22"/>
          <p:cNvSpPr txBox="1"/>
          <p:nvPr>
            <p:ph idx="2" type="subTitle"/>
          </p:nvPr>
        </p:nvSpPr>
        <p:spPr>
          <a:xfrm>
            <a:off x="713100" y="3282450"/>
            <a:ext cx="23133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5" name="Google Shape;225;p22"/>
          <p:cNvSpPr txBox="1"/>
          <p:nvPr>
            <p:ph idx="3" type="subTitle"/>
          </p:nvPr>
        </p:nvSpPr>
        <p:spPr>
          <a:xfrm>
            <a:off x="3415350" y="28977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6" name="Google Shape;226;p22"/>
          <p:cNvSpPr txBox="1"/>
          <p:nvPr>
            <p:ph idx="4" type="subTitle"/>
          </p:nvPr>
        </p:nvSpPr>
        <p:spPr>
          <a:xfrm>
            <a:off x="3415350" y="3282450"/>
            <a:ext cx="23133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7" name="Google Shape;227;p22"/>
          <p:cNvSpPr txBox="1"/>
          <p:nvPr>
            <p:ph idx="5" type="subTitle"/>
          </p:nvPr>
        </p:nvSpPr>
        <p:spPr>
          <a:xfrm>
            <a:off x="6117600" y="28977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28" name="Google Shape;228;p22"/>
          <p:cNvSpPr txBox="1"/>
          <p:nvPr>
            <p:ph idx="6" type="subTitle"/>
          </p:nvPr>
        </p:nvSpPr>
        <p:spPr>
          <a:xfrm>
            <a:off x="6117600" y="3282450"/>
            <a:ext cx="23133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/>
          <p:nvPr/>
        </p:nvSpPr>
        <p:spPr>
          <a:xfrm rot="1083274">
            <a:off x="7917239" y="-180568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3"/>
          <p:cNvSpPr/>
          <p:nvPr/>
        </p:nvSpPr>
        <p:spPr>
          <a:xfrm>
            <a:off x="7256310" y="25339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"/>
          <p:cNvSpPr/>
          <p:nvPr/>
        </p:nvSpPr>
        <p:spPr>
          <a:xfrm>
            <a:off x="6524425" y="589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3"/>
          <p:cNvSpPr/>
          <p:nvPr/>
        </p:nvSpPr>
        <p:spPr>
          <a:xfrm>
            <a:off x="8790574" y="26020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3"/>
          <p:cNvSpPr/>
          <p:nvPr/>
        </p:nvSpPr>
        <p:spPr>
          <a:xfrm rot="10800000">
            <a:off x="1327696" y="5083118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 rot="8934657">
            <a:off x="-173272" y="4077238"/>
            <a:ext cx="641590" cy="106911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3"/>
          <p:cNvSpPr/>
          <p:nvPr/>
        </p:nvSpPr>
        <p:spPr>
          <a:xfrm rot="10800000">
            <a:off x="776320" y="4855568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3"/>
          <p:cNvSpPr/>
          <p:nvPr/>
        </p:nvSpPr>
        <p:spPr>
          <a:xfrm rot="10800000">
            <a:off x="291321" y="3805193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3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9" name="Google Shape;239;p23"/>
          <p:cNvSpPr txBox="1"/>
          <p:nvPr>
            <p:ph idx="1" type="subTitle"/>
          </p:nvPr>
        </p:nvSpPr>
        <p:spPr>
          <a:xfrm>
            <a:off x="1011450" y="2645763"/>
            <a:ext cx="17190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40" name="Google Shape;240;p23"/>
          <p:cNvSpPr txBox="1"/>
          <p:nvPr>
            <p:ph idx="2" type="subTitle"/>
          </p:nvPr>
        </p:nvSpPr>
        <p:spPr>
          <a:xfrm>
            <a:off x="713100" y="3151588"/>
            <a:ext cx="23133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1" name="Google Shape;241;p23"/>
          <p:cNvSpPr txBox="1"/>
          <p:nvPr>
            <p:ph idx="3" type="subTitle"/>
          </p:nvPr>
        </p:nvSpPr>
        <p:spPr>
          <a:xfrm>
            <a:off x="3712500" y="2645763"/>
            <a:ext cx="17190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42" name="Google Shape;242;p23"/>
          <p:cNvSpPr txBox="1"/>
          <p:nvPr>
            <p:ph idx="4" type="subTitle"/>
          </p:nvPr>
        </p:nvSpPr>
        <p:spPr>
          <a:xfrm>
            <a:off x="3415350" y="3151588"/>
            <a:ext cx="23133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3" name="Google Shape;243;p23"/>
          <p:cNvSpPr txBox="1"/>
          <p:nvPr>
            <p:ph idx="5" type="subTitle"/>
          </p:nvPr>
        </p:nvSpPr>
        <p:spPr>
          <a:xfrm>
            <a:off x="6414750" y="2645763"/>
            <a:ext cx="17190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44" name="Google Shape;244;p23"/>
          <p:cNvSpPr txBox="1"/>
          <p:nvPr>
            <p:ph idx="6" type="subTitle"/>
          </p:nvPr>
        </p:nvSpPr>
        <p:spPr>
          <a:xfrm>
            <a:off x="6117600" y="3151588"/>
            <a:ext cx="23133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"/>
          <p:cNvSpPr/>
          <p:nvPr/>
        </p:nvSpPr>
        <p:spPr>
          <a:xfrm rot="-1865396">
            <a:off x="873756" y="3943022"/>
            <a:ext cx="601342" cy="1002051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  <a:reflection blurRad="0" dir="5400000" dist="57150" endA="0" endPos="45000" fadeDir="5400012" kx="0" rotWithShape="0" algn="bl" stA="4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"/>
          <p:cNvSpPr/>
          <p:nvPr/>
        </p:nvSpPr>
        <p:spPr>
          <a:xfrm rot="1650116">
            <a:off x="167928" y="3697133"/>
            <a:ext cx="50610" cy="467849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4"/>
          <p:cNvSpPr/>
          <p:nvPr/>
        </p:nvSpPr>
        <p:spPr>
          <a:xfrm rot="1083302">
            <a:off x="7161650" y="207873"/>
            <a:ext cx="593290" cy="1048006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4"/>
          <p:cNvSpPr/>
          <p:nvPr/>
        </p:nvSpPr>
        <p:spPr>
          <a:xfrm>
            <a:off x="8519925" y="-243218"/>
            <a:ext cx="308269" cy="38496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4"/>
          <p:cNvSpPr/>
          <p:nvPr/>
        </p:nvSpPr>
        <p:spPr>
          <a:xfrm rot="6189840">
            <a:off x="8717078" y="798767"/>
            <a:ext cx="398900" cy="373923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4"/>
          <p:cNvSpPr/>
          <p:nvPr/>
        </p:nvSpPr>
        <p:spPr>
          <a:xfrm rot="9383700">
            <a:off x="-133389" y="4705373"/>
            <a:ext cx="398901" cy="373909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  <a:reflection blurRad="0" dir="5400000" dist="342900" endA="0" endPos="64000" fadeDir="5400012" kx="0" rotWithShape="0" algn="bl" stA="4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4"/>
          <p:cNvSpPr/>
          <p:nvPr/>
        </p:nvSpPr>
        <p:spPr>
          <a:xfrm>
            <a:off x="850353" y="3529806"/>
            <a:ext cx="138600" cy="1386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4"/>
          <p:cNvSpPr/>
          <p:nvPr/>
        </p:nvSpPr>
        <p:spPr>
          <a:xfrm>
            <a:off x="8272967" y="494632"/>
            <a:ext cx="138600" cy="1386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4"/>
          <p:cNvSpPr/>
          <p:nvPr/>
        </p:nvSpPr>
        <p:spPr>
          <a:xfrm>
            <a:off x="6608114" y="494615"/>
            <a:ext cx="138600" cy="1386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4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24"/>
          <p:cNvSpPr txBox="1"/>
          <p:nvPr>
            <p:ph idx="1" type="subTitle"/>
          </p:nvPr>
        </p:nvSpPr>
        <p:spPr>
          <a:xfrm>
            <a:off x="1954800" y="1536998"/>
            <a:ext cx="1746600" cy="3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57" name="Google Shape;257;p24"/>
          <p:cNvSpPr txBox="1"/>
          <p:nvPr>
            <p:ph idx="2" type="subTitle"/>
          </p:nvPr>
        </p:nvSpPr>
        <p:spPr>
          <a:xfrm>
            <a:off x="1959900" y="1825137"/>
            <a:ext cx="19476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8" name="Google Shape;258;p24"/>
          <p:cNvSpPr txBox="1"/>
          <p:nvPr>
            <p:ph idx="3" type="subTitle"/>
          </p:nvPr>
        </p:nvSpPr>
        <p:spPr>
          <a:xfrm>
            <a:off x="5559775" y="1536998"/>
            <a:ext cx="1746600" cy="3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59" name="Google Shape;259;p24"/>
          <p:cNvSpPr txBox="1"/>
          <p:nvPr>
            <p:ph idx="4" type="subTitle"/>
          </p:nvPr>
        </p:nvSpPr>
        <p:spPr>
          <a:xfrm>
            <a:off x="5564875" y="1825137"/>
            <a:ext cx="19476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0" name="Google Shape;260;p24"/>
          <p:cNvSpPr txBox="1"/>
          <p:nvPr>
            <p:ph idx="5" type="subTitle"/>
          </p:nvPr>
        </p:nvSpPr>
        <p:spPr>
          <a:xfrm>
            <a:off x="2866625" y="3162648"/>
            <a:ext cx="1746600" cy="3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61" name="Google Shape;261;p24"/>
          <p:cNvSpPr txBox="1"/>
          <p:nvPr>
            <p:ph idx="6" type="subTitle"/>
          </p:nvPr>
        </p:nvSpPr>
        <p:spPr>
          <a:xfrm>
            <a:off x="2871725" y="3450787"/>
            <a:ext cx="19476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2" name="Google Shape;262;p24"/>
          <p:cNvSpPr txBox="1"/>
          <p:nvPr>
            <p:ph idx="7" type="subTitle"/>
          </p:nvPr>
        </p:nvSpPr>
        <p:spPr>
          <a:xfrm>
            <a:off x="6479400" y="3162648"/>
            <a:ext cx="1746600" cy="3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63" name="Google Shape;263;p24"/>
          <p:cNvSpPr txBox="1"/>
          <p:nvPr>
            <p:ph idx="8" type="subTitle"/>
          </p:nvPr>
        </p:nvSpPr>
        <p:spPr>
          <a:xfrm>
            <a:off x="6484500" y="3450787"/>
            <a:ext cx="19476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2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5"/>
          <p:cNvSpPr txBox="1"/>
          <p:nvPr>
            <p:ph type="title"/>
          </p:nvPr>
        </p:nvSpPr>
        <p:spPr>
          <a:xfrm>
            <a:off x="713100" y="2051100"/>
            <a:ext cx="2258700" cy="10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6" name="Google Shape;266;p25"/>
          <p:cNvSpPr/>
          <p:nvPr/>
        </p:nvSpPr>
        <p:spPr>
          <a:xfrm rot="1083274">
            <a:off x="964264" y="368132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5"/>
          <p:cNvSpPr/>
          <p:nvPr/>
        </p:nvSpPr>
        <p:spPr>
          <a:xfrm>
            <a:off x="1854622" y="-159603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5"/>
          <p:cNvSpPr/>
          <p:nvPr/>
        </p:nvSpPr>
        <p:spPr>
          <a:xfrm rot="6189788">
            <a:off x="2270956" y="93701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5"/>
          <p:cNvSpPr/>
          <p:nvPr/>
        </p:nvSpPr>
        <p:spPr>
          <a:xfrm>
            <a:off x="220575" y="9663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5"/>
          <p:cNvSpPr/>
          <p:nvPr/>
        </p:nvSpPr>
        <p:spPr>
          <a:xfrm>
            <a:off x="2493799" y="67952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5"/>
          <p:cNvSpPr/>
          <p:nvPr/>
        </p:nvSpPr>
        <p:spPr>
          <a:xfrm rot="-1865343">
            <a:off x="1287102" y="3766561"/>
            <a:ext cx="641590" cy="1069119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  <a:reflection blurRad="0" dir="5400000" dist="142875" endA="0" endPos="30000" fadeDir="5400012" kx="0" rotWithShape="0" algn="bl" stA="7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5"/>
          <p:cNvSpPr/>
          <p:nvPr/>
        </p:nvSpPr>
        <p:spPr>
          <a:xfrm>
            <a:off x="-83440" y="39544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5"/>
          <p:cNvSpPr/>
          <p:nvPr/>
        </p:nvSpPr>
        <p:spPr>
          <a:xfrm>
            <a:off x="769125" y="46041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/>
          <p:nvPr/>
        </p:nvSpPr>
        <p:spPr>
          <a:xfrm rot="1083334">
            <a:off x="8236127" y="-168273"/>
            <a:ext cx="506854" cy="895322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6"/>
          <p:cNvSpPr/>
          <p:nvPr/>
        </p:nvSpPr>
        <p:spPr>
          <a:xfrm>
            <a:off x="7688522" y="-280178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6"/>
          <p:cNvSpPr/>
          <p:nvPr/>
        </p:nvSpPr>
        <p:spPr>
          <a:xfrm rot="6189788">
            <a:off x="9014181" y="14861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6"/>
          <p:cNvSpPr/>
          <p:nvPr/>
        </p:nvSpPr>
        <p:spPr>
          <a:xfrm>
            <a:off x="7041100" y="1779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6"/>
          <p:cNvSpPr/>
          <p:nvPr/>
        </p:nvSpPr>
        <p:spPr>
          <a:xfrm>
            <a:off x="277399" y="177977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6"/>
          <p:cNvSpPr/>
          <p:nvPr/>
        </p:nvSpPr>
        <p:spPr>
          <a:xfrm>
            <a:off x="10" y="4919402"/>
            <a:ext cx="823567" cy="777821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6"/>
          <p:cNvSpPr/>
          <p:nvPr/>
        </p:nvSpPr>
        <p:spPr>
          <a:xfrm rot="-1836933">
            <a:off x="1066461" y="4609497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6"/>
          <p:cNvSpPr/>
          <p:nvPr/>
        </p:nvSpPr>
        <p:spPr>
          <a:xfrm>
            <a:off x="1690300" y="48061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6"/>
          <p:cNvSpPr/>
          <p:nvPr/>
        </p:nvSpPr>
        <p:spPr>
          <a:xfrm>
            <a:off x="64900" y="4376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26"/>
          <p:cNvSpPr txBox="1"/>
          <p:nvPr>
            <p:ph idx="1" type="subTitle"/>
          </p:nvPr>
        </p:nvSpPr>
        <p:spPr>
          <a:xfrm>
            <a:off x="1048466" y="1558713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6" name="Google Shape;286;p26"/>
          <p:cNvSpPr txBox="1"/>
          <p:nvPr>
            <p:ph idx="2" type="subTitle"/>
          </p:nvPr>
        </p:nvSpPr>
        <p:spPr>
          <a:xfrm>
            <a:off x="716066" y="1975347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7" name="Google Shape;287;p26"/>
          <p:cNvSpPr txBox="1"/>
          <p:nvPr>
            <p:ph idx="3" type="subTitle"/>
          </p:nvPr>
        </p:nvSpPr>
        <p:spPr>
          <a:xfrm>
            <a:off x="3771903" y="1558713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88" name="Google Shape;288;p26"/>
          <p:cNvSpPr txBox="1"/>
          <p:nvPr>
            <p:ph idx="4" type="subTitle"/>
          </p:nvPr>
        </p:nvSpPr>
        <p:spPr>
          <a:xfrm>
            <a:off x="3439503" y="1975347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9" name="Google Shape;289;p26"/>
          <p:cNvSpPr txBox="1"/>
          <p:nvPr>
            <p:ph idx="5" type="subTitle"/>
          </p:nvPr>
        </p:nvSpPr>
        <p:spPr>
          <a:xfrm>
            <a:off x="6495353" y="1558713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0" name="Google Shape;290;p26"/>
          <p:cNvSpPr txBox="1"/>
          <p:nvPr>
            <p:ph idx="6" type="subTitle"/>
          </p:nvPr>
        </p:nvSpPr>
        <p:spPr>
          <a:xfrm>
            <a:off x="6162953" y="1975347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1" name="Google Shape;291;p26"/>
          <p:cNvSpPr txBox="1"/>
          <p:nvPr>
            <p:ph idx="7" type="subTitle"/>
          </p:nvPr>
        </p:nvSpPr>
        <p:spPr>
          <a:xfrm>
            <a:off x="1048466" y="3228088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2" name="Google Shape;292;p26"/>
          <p:cNvSpPr txBox="1"/>
          <p:nvPr>
            <p:ph idx="8" type="subTitle"/>
          </p:nvPr>
        </p:nvSpPr>
        <p:spPr>
          <a:xfrm>
            <a:off x="716066" y="3644722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3" name="Google Shape;293;p26"/>
          <p:cNvSpPr txBox="1"/>
          <p:nvPr>
            <p:ph idx="9" type="subTitle"/>
          </p:nvPr>
        </p:nvSpPr>
        <p:spPr>
          <a:xfrm>
            <a:off x="3771903" y="3228088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4" name="Google Shape;294;p26"/>
          <p:cNvSpPr txBox="1"/>
          <p:nvPr>
            <p:ph idx="13" type="subTitle"/>
          </p:nvPr>
        </p:nvSpPr>
        <p:spPr>
          <a:xfrm>
            <a:off x="3439503" y="3644722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5" name="Google Shape;295;p26"/>
          <p:cNvSpPr txBox="1"/>
          <p:nvPr>
            <p:ph idx="14" type="subTitle"/>
          </p:nvPr>
        </p:nvSpPr>
        <p:spPr>
          <a:xfrm>
            <a:off x="6495353" y="3228088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296" name="Google Shape;296;p26"/>
          <p:cNvSpPr txBox="1"/>
          <p:nvPr>
            <p:ph idx="15" type="subTitle"/>
          </p:nvPr>
        </p:nvSpPr>
        <p:spPr>
          <a:xfrm>
            <a:off x="6162953" y="3644722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6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/>
          <p:nvPr/>
        </p:nvSpPr>
        <p:spPr>
          <a:xfrm>
            <a:off x="965650" y="2878550"/>
            <a:ext cx="867900" cy="8679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  <a:reflection blurRad="0" dir="5400000" dist="104775" endA="0" endPos="24000" fadeDir="5400012" kx="0" rotWithShape="0" algn="bl" stA="24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7"/>
          <p:cNvSpPr/>
          <p:nvPr/>
        </p:nvSpPr>
        <p:spPr>
          <a:xfrm>
            <a:off x="7532850" y="-638950"/>
            <a:ext cx="1796100" cy="1796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7"/>
          <p:cNvSpPr/>
          <p:nvPr/>
        </p:nvSpPr>
        <p:spPr>
          <a:xfrm rot="-5400000">
            <a:off x="4562083" y="4383040"/>
            <a:ext cx="1374477" cy="1298185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/>
          <p:nvPr/>
        </p:nvSpPr>
        <p:spPr>
          <a:xfrm rot="-3325188">
            <a:off x="1893" y="-112546"/>
            <a:ext cx="920300" cy="1625646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7"/>
          <p:cNvSpPr/>
          <p:nvPr/>
        </p:nvSpPr>
        <p:spPr>
          <a:xfrm rot="701342">
            <a:off x="8450969" y="1940853"/>
            <a:ext cx="828025" cy="1033942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1918944" y="613075"/>
            <a:ext cx="152100" cy="152100"/>
          </a:xfrm>
          <a:prstGeom prst="ellipse">
            <a:avLst/>
          </a:prstGeom>
          <a:noFill/>
          <a:ln cap="flat" cmpd="sng" w="38100">
            <a:solidFill>
              <a:srgbClr val="FB54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B54F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7"/>
          <p:cNvSpPr/>
          <p:nvPr/>
        </p:nvSpPr>
        <p:spPr>
          <a:xfrm>
            <a:off x="8354800" y="1323687"/>
            <a:ext cx="152100" cy="152100"/>
          </a:xfrm>
          <a:prstGeom prst="ellipse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7"/>
          <p:cNvSpPr/>
          <p:nvPr/>
        </p:nvSpPr>
        <p:spPr>
          <a:xfrm>
            <a:off x="4495925" y="41928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7"/>
          <p:cNvSpPr/>
          <p:nvPr/>
        </p:nvSpPr>
        <p:spPr>
          <a:xfrm>
            <a:off x="6835025" y="300893"/>
            <a:ext cx="238500" cy="238500"/>
          </a:xfrm>
          <a:prstGeom prst="ellipse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7"/>
          <p:cNvSpPr txBox="1"/>
          <p:nvPr>
            <p:ph type="title"/>
          </p:nvPr>
        </p:nvSpPr>
        <p:spPr>
          <a:xfrm>
            <a:off x="1739425" y="978625"/>
            <a:ext cx="5665200" cy="117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8" name="Google Shape;308;p27"/>
          <p:cNvSpPr txBox="1"/>
          <p:nvPr/>
        </p:nvSpPr>
        <p:spPr>
          <a:xfrm>
            <a:off x="713100" y="4037325"/>
            <a:ext cx="29397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0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4">
  <p:cSld name="CUSTOM_7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/>
          <p:nvPr/>
        </p:nvSpPr>
        <p:spPr>
          <a:xfrm rot="1083274">
            <a:off x="905564" y="-559368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6878150" y="-981075"/>
            <a:ext cx="2423400" cy="24234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-90028" y="4106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8"/>
          <p:cNvSpPr/>
          <p:nvPr/>
        </p:nvSpPr>
        <p:spPr>
          <a:xfrm rot="6189788">
            <a:off x="5151606" y="413071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8"/>
          <p:cNvSpPr/>
          <p:nvPr/>
        </p:nvSpPr>
        <p:spPr>
          <a:xfrm>
            <a:off x="371425" y="9659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8"/>
          <p:cNvSpPr txBox="1"/>
          <p:nvPr>
            <p:ph type="title"/>
          </p:nvPr>
        </p:nvSpPr>
        <p:spPr>
          <a:xfrm>
            <a:off x="713100" y="1118000"/>
            <a:ext cx="2185500" cy="14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28"/>
          <p:cNvSpPr txBox="1"/>
          <p:nvPr>
            <p:ph idx="1" type="subTitle"/>
          </p:nvPr>
        </p:nvSpPr>
        <p:spPr>
          <a:xfrm>
            <a:off x="713100" y="2580810"/>
            <a:ext cx="2185500" cy="14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-1865229">
            <a:off x="-143962" y="286954"/>
            <a:ext cx="472139" cy="786754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248925" y="128446"/>
            <a:ext cx="181800" cy="1818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/>
          <p:nvPr/>
        </p:nvSpPr>
        <p:spPr>
          <a:xfrm rot="2700000">
            <a:off x="837138" y="35699"/>
            <a:ext cx="39734" cy="367313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5071050" y="3531350"/>
            <a:ext cx="941100" cy="941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 rot="-5400000">
            <a:off x="2843924" y="3359412"/>
            <a:ext cx="876665" cy="828024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6904447" y="732772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 rot="6189828">
            <a:off x="8285381" y="885071"/>
            <a:ext cx="364663" cy="34180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387161" y="3646051"/>
            <a:ext cx="390185" cy="36500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 rot="-1836933">
            <a:off x="-32089" y="2882347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6645875" y="14499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68525" y="43856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7656125" y="2581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subTitle"/>
          </p:nvPr>
        </p:nvSpPr>
        <p:spPr>
          <a:xfrm>
            <a:off x="713100" y="2085338"/>
            <a:ext cx="1783200" cy="7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2" type="subTitle"/>
          </p:nvPr>
        </p:nvSpPr>
        <p:spPr>
          <a:xfrm>
            <a:off x="713100" y="2752263"/>
            <a:ext cx="1783200" cy="9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3" type="subTitle"/>
          </p:nvPr>
        </p:nvSpPr>
        <p:spPr>
          <a:xfrm>
            <a:off x="6647675" y="2085338"/>
            <a:ext cx="1783200" cy="7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4" type="subTitle"/>
          </p:nvPr>
        </p:nvSpPr>
        <p:spPr>
          <a:xfrm>
            <a:off x="6647675" y="2752263"/>
            <a:ext cx="1783200" cy="9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 rot="1083274">
            <a:off x="8576664" y="65232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7874722" y="4209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6"/>
          <p:cNvSpPr/>
          <p:nvPr/>
        </p:nvSpPr>
        <p:spPr>
          <a:xfrm rot="6189828">
            <a:off x="6870643" y="303071"/>
            <a:ext cx="364663" cy="34180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7175075" y="8042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7656125" y="-735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/>
          <p:nvPr/>
        </p:nvSpPr>
        <p:spPr>
          <a:xfrm rot="-2700000">
            <a:off x="-402737" y="4024027"/>
            <a:ext cx="751550" cy="751550"/>
          </a:xfrm>
          <a:custGeom>
            <a:rect b="b" l="l" r="r" t="t"/>
            <a:pathLst>
              <a:path extrusionOk="0" h="21682" w="21682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rgbClr val="4FC1F9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1030525" y="50871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352375" y="2575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713100" y="1680900"/>
            <a:ext cx="3557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716100" y="2256900"/>
            <a:ext cx="35571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960025" y="-221725"/>
            <a:ext cx="1774800" cy="1774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960023" y="4192849"/>
            <a:ext cx="304026" cy="284971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 rot="1650217">
            <a:off x="470736" y="3770916"/>
            <a:ext cx="42203" cy="39013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8010272" y="3230872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 rot="6189788">
            <a:off x="8598856" y="400876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871450" y="33446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8902100" y="310477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8"/>
          <p:cNvSpPr/>
          <p:nvPr/>
        </p:nvSpPr>
        <p:spPr>
          <a:xfrm>
            <a:off x="8375621" y="3673408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-66950" y="39596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7968375" y="1919100"/>
            <a:ext cx="699300" cy="6993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 txBox="1"/>
          <p:nvPr>
            <p:ph type="title"/>
          </p:nvPr>
        </p:nvSpPr>
        <p:spPr>
          <a:xfrm>
            <a:off x="2179800" y="1861213"/>
            <a:ext cx="4782300" cy="14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 flipH="1">
            <a:off x="225773" y="872476"/>
            <a:ext cx="403450" cy="37555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/>
          <p:nvPr/>
        </p:nvSpPr>
        <p:spPr>
          <a:xfrm flipH="1" rot="1829653">
            <a:off x="208176" y="3991497"/>
            <a:ext cx="337049" cy="41992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/>
          <p:nvPr/>
        </p:nvSpPr>
        <p:spPr>
          <a:xfrm flipH="1">
            <a:off x="1455698" y="822144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9"/>
          <p:cNvSpPr/>
          <p:nvPr/>
        </p:nvSpPr>
        <p:spPr>
          <a:xfrm flipH="1">
            <a:off x="636748" y="512619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 txBox="1"/>
          <p:nvPr>
            <p:ph type="title"/>
          </p:nvPr>
        </p:nvSpPr>
        <p:spPr>
          <a:xfrm>
            <a:off x="713100" y="1437025"/>
            <a:ext cx="2359200" cy="10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13100" y="2472145"/>
            <a:ext cx="2359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 rot="-1865464">
            <a:off x="-492276" y="48381"/>
            <a:ext cx="858549" cy="143065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0"/>
          <p:cNvSpPr/>
          <p:nvPr/>
        </p:nvSpPr>
        <p:spPr>
          <a:xfrm rot="5400000">
            <a:off x="33932" y="3415830"/>
            <a:ext cx="57889" cy="535141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0"/>
          <p:cNvSpPr/>
          <p:nvPr/>
        </p:nvSpPr>
        <p:spPr>
          <a:xfrm>
            <a:off x="790500" y="15122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0"/>
          <p:cNvSpPr/>
          <p:nvPr/>
        </p:nvSpPr>
        <p:spPr>
          <a:xfrm>
            <a:off x="561085" y="2023684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0"/>
          <p:cNvSpPr/>
          <p:nvPr/>
        </p:nvSpPr>
        <p:spPr>
          <a:xfrm rot="3599947">
            <a:off x="2769494" y="4947310"/>
            <a:ext cx="304008" cy="37964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0013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0"/>
          <p:cNvSpPr txBox="1"/>
          <p:nvPr>
            <p:ph type="title"/>
          </p:nvPr>
        </p:nvSpPr>
        <p:spPr>
          <a:xfrm>
            <a:off x="5696700" y="2766300"/>
            <a:ext cx="2734200" cy="18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6"/>
            </a:gs>
            <a:gs pos="65000">
              <a:schemeClr val="accent5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b="1" sz="2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gif"/><Relationship Id="rId4" Type="http://schemas.openxmlformats.org/officeDocument/2006/relationships/image" Target="../media/image15.gif"/><Relationship Id="rId5" Type="http://schemas.openxmlformats.org/officeDocument/2006/relationships/image" Target="../media/image13.gif"/><Relationship Id="rId6" Type="http://schemas.openxmlformats.org/officeDocument/2006/relationships/image" Target="../media/image1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0.gif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10.png"/><Relationship Id="rId8" Type="http://schemas.openxmlformats.org/officeDocument/2006/relationships/image" Target="../media/image30.png"/><Relationship Id="rId11" Type="http://schemas.openxmlformats.org/officeDocument/2006/relationships/image" Target="../media/image28.png"/><Relationship Id="rId10" Type="http://schemas.openxmlformats.org/officeDocument/2006/relationships/image" Target="../media/image2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Relationship Id="rId5" Type="http://schemas.openxmlformats.org/officeDocument/2006/relationships/image" Target="../media/image27.png"/><Relationship Id="rId6" Type="http://schemas.openxmlformats.org/officeDocument/2006/relationships/image" Target="../media/image25.png"/><Relationship Id="rId7" Type="http://schemas.openxmlformats.org/officeDocument/2006/relationships/image" Target="../media/image31.png"/><Relationship Id="rId8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arks.uwu.ai/" TargetMode="External"/><Relationship Id="rId4" Type="http://schemas.openxmlformats.org/officeDocument/2006/relationships/hyperlink" Target="https://twitter.com/ScissorMarks" TargetMode="External"/><Relationship Id="rId9" Type="http://schemas.openxmlformats.org/officeDocument/2006/relationships/hyperlink" Target="http://ansimuz.com/site/" TargetMode="External"/><Relationship Id="rId5" Type="http://schemas.openxmlformats.org/officeDocument/2006/relationships/hyperlink" Target="https://arks.itch.io/dino-characters" TargetMode="External"/><Relationship Id="rId6" Type="http://schemas.openxmlformats.org/officeDocument/2006/relationships/hyperlink" Target="https://itch.io/profile/xyezawr" TargetMode="External"/><Relationship Id="rId7" Type="http://schemas.openxmlformats.org/officeDocument/2006/relationships/hyperlink" Target="https://twitter.com/XYEzawr" TargetMode="External"/><Relationship Id="rId8" Type="http://schemas.openxmlformats.org/officeDocument/2006/relationships/hyperlink" Target="https://xyezawr.itch.io/gif-free-pixel-effects-pack-15-magick-arrows" TargetMode="External"/><Relationship Id="rId11" Type="http://schemas.openxmlformats.org/officeDocument/2006/relationships/hyperlink" Target="https://ansimuz.itch.io/explosion-animations-pack" TargetMode="External"/><Relationship Id="rId10" Type="http://schemas.openxmlformats.org/officeDocument/2006/relationships/hyperlink" Target="https://twitter.com/ansimuz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itch.io/profile/dinvstudio" TargetMode="External"/><Relationship Id="rId4" Type="http://schemas.openxmlformats.org/officeDocument/2006/relationships/hyperlink" Target="https://twitter.com/DinvStudio" TargetMode="External"/><Relationship Id="rId9" Type="http://schemas.openxmlformats.org/officeDocument/2006/relationships/hyperlink" Target="https://soundcloud.com/keysofmoon" TargetMode="External"/><Relationship Id="rId5" Type="http://schemas.openxmlformats.org/officeDocument/2006/relationships/hyperlink" Target="https://dinvstudio.itch.io/dynamic-space-background-lite-free" TargetMode="External"/><Relationship Id="rId6" Type="http://schemas.openxmlformats.org/officeDocument/2006/relationships/hyperlink" Target="https://itch.io/profile/helianthus-games" TargetMode="External"/><Relationship Id="rId7" Type="http://schemas.openxmlformats.org/officeDocument/2006/relationships/hyperlink" Target="https://twitter.com/HelianthusGames" TargetMode="External"/><Relationship Id="rId8" Type="http://schemas.openxmlformats.org/officeDocument/2006/relationships/hyperlink" Target="https://helianthus-games.itch.io/pixel-art-planets" TargetMode="External"/><Relationship Id="rId11" Type="http://schemas.openxmlformats.org/officeDocument/2006/relationships/hyperlink" Target="https://soundcloud.com/keysofmoon/voice-of-eternity-hybrid-space-music-free-download" TargetMode="External"/><Relationship Id="rId10" Type="http://schemas.openxmlformats.org/officeDocument/2006/relationships/hyperlink" Target="https://www.youtube.com/redirect?event=video_description&amp;redir_token=QUFFLUhqbnh2M1lUcWRiVkFfWHdIU1hVZHpGNEZCOFp1UXxBQ3Jtc0ttbm15VkVDdnhGQ2pPU0FETHJuWXZiQU5BRFA2dWY0eXdCaWl0RXp6UURmd3VXRnJIVW44Ui1zOElFdmxPVF9XVDRKVDkxZkJGaVVicFIyQVJqTVZGNGNwdFBNZUo0eFlPZ1Z6UVhNalVBSHFWRVZkVQ&amp;q=https%3A%2F%2Fsoundcloud.com%2Fkeysofmoon" TargetMode="External"/><Relationship Id="rId12" Type="http://schemas.openxmlformats.org/officeDocument/2006/relationships/hyperlink" Target="https://creativecommons.org/licenses/by/3.0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jp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9"/>
          <p:cNvSpPr/>
          <p:nvPr/>
        </p:nvSpPr>
        <p:spPr>
          <a:xfrm>
            <a:off x="1395725" y="862350"/>
            <a:ext cx="6352500" cy="3418800"/>
          </a:xfrm>
          <a:prstGeom prst="roundRect">
            <a:avLst>
              <a:gd fmla="val 16983" name="adj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9"/>
          <p:cNvSpPr/>
          <p:nvPr/>
        </p:nvSpPr>
        <p:spPr>
          <a:xfrm>
            <a:off x="1511800" y="970650"/>
            <a:ext cx="6120300" cy="3202200"/>
          </a:xfrm>
          <a:prstGeom prst="roundRect">
            <a:avLst>
              <a:gd fmla="val 15644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chemeClr val="accent2">
                <a:alpha val="62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9"/>
          <p:cNvSpPr txBox="1"/>
          <p:nvPr>
            <p:ph type="ctrTitle"/>
          </p:nvPr>
        </p:nvSpPr>
        <p:spPr>
          <a:xfrm>
            <a:off x="713101" y="817375"/>
            <a:ext cx="7717800" cy="2052600"/>
          </a:xfrm>
          <a:prstGeom prst="rect">
            <a:avLst/>
          </a:prstGeom>
          <a:effectLst>
            <a:outerShdw blurRad="571500" rotWithShape="0" algn="bl">
              <a:schemeClr val="lt1">
                <a:alpha val="6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Dinosaurios Espaciales</a:t>
            </a:r>
            <a:endParaRPr sz="5500"/>
          </a:p>
        </p:txBody>
      </p:sp>
      <p:sp>
        <p:nvSpPr>
          <p:cNvPr id="324" name="Google Shape;324;p29"/>
          <p:cNvSpPr txBox="1"/>
          <p:nvPr>
            <p:ph idx="1" type="subTitle"/>
          </p:nvPr>
        </p:nvSpPr>
        <p:spPr>
          <a:xfrm>
            <a:off x="713100" y="3279500"/>
            <a:ext cx="771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Mario Alberto Guillen de la Torre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Francisco Daniel Valdes Escarrega</a:t>
            </a:r>
            <a:endParaRPr/>
          </a:p>
        </p:txBody>
      </p:sp>
      <p:sp>
        <p:nvSpPr>
          <p:cNvPr id="325" name="Google Shape;325;p29"/>
          <p:cNvSpPr txBox="1"/>
          <p:nvPr>
            <p:ph type="ctrTitle"/>
          </p:nvPr>
        </p:nvSpPr>
        <p:spPr>
          <a:xfrm>
            <a:off x="1962150" y="2739800"/>
            <a:ext cx="5219700" cy="539700"/>
          </a:xfrm>
          <a:prstGeom prst="rect">
            <a:avLst/>
          </a:prstGeom>
          <a:effectLst>
            <a:outerShdw blurRad="128588" rotWithShape="0" algn="bl">
              <a:schemeClr val="accent3">
                <a:alpha val="68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Proyecto Final</a:t>
            </a:r>
            <a:endParaRPr sz="2400">
              <a:solidFill>
                <a:schemeClr val="accent3"/>
              </a:solidFill>
            </a:endParaRPr>
          </a:p>
        </p:txBody>
      </p:sp>
      <p:grpSp>
        <p:nvGrpSpPr>
          <p:cNvPr id="326" name="Google Shape;326;p29"/>
          <p:cNvGrpSpPr/>
          <p:nvPr/>
        </p:nvGrpSpPr>
        <p:grpSpPr>
          <a:xfrm>
            <a:off x="2152725" y="2985800"/>
            <a:ext cx="4838550" cy="47700"/>
            <a:chOff x="2152650" y="2608200"/>
            <a:chExt cx="4838550" cy="47700"/>
          </a:xfrm>
        </p:grpSpPr>
        <p:sp>
          <p:nvSpPr>
            <p:cNvPr id="327" name="Google Shape;327;p29"/>
            <p:cNvSpPr/>
            <p:nvPr/>
          </p:nvSpPr>
          <p:spPr>
            <a:xfrm>
              <a:off x="5905500" y="2608200"/>
              <a:ext cx="1085700" cy="4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142875" rotWithShape="0" algn="bl">
                <a:schemeClr val="accent3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2152650" y="2608200"/>
              <a:ext cx="1085700" cy="4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142875" rotWithShape="0" algn="bl">
                <a:schemeClr val="accent3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" name="Google Shape;329;p29"/>
          <p:cNvGrpSpPr/>
          <p:nvPr/>
        </p:nvGrpSpPr>
        <p:grpSpPr>
          <a:xfrm>
            <a:off x="-222952" y="2072425"/>
            <a:ext cx="9608725" cy="2533246"/>
            <a:chOff x="-222952" y="2072425"/>
            <a:chExt cx="9608725" cy="2533246"/>
          </a:xfrm>
        </p:grpSpPr>
        <p:sp>
          <p:nvSpPr>
            <p:cNvPr id="330" name="Google Shape;330;p29"/>
            <p:cNvSpPr/>
            <p:nvPr/>
          </p:nvSpPr>
          <p:spPr>
            <a:xfrm>
              <a:off x="2029200" y="3484198"/>
              <a:ext cx="450281" cy="422028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 rot="-1865389">
              <a:off x="682976" y="3370811"/>
              <a:ext cx="659200" cy="1098463"/>
            </a:xfrm>
            <a:custGeom>
              <a:rect b="b" l="l" r="r" t="t"/>
              <a:pathLst>
                <a:path extrusionOk="0" h="30636" w="18385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14300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 rot="1650173">
              <a:off x="424099" y="2536785"/>
              <a:ext cx="55480" cy="512873"/>
            </a:xfrm>
            <a:custGeom>
              <a:rect b="b" l="l" r="r" t="t"/>
              <a:pathLst>
                <a:path extrusionOk="0" h="12110" w="131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 rot="1083225">
              <a:off x="7343877" y="3384272"/>
              <a:ext cx="650407" cy="1148898"/>
            </a:xfrm>
            <a:custGeom>
              <a:rect b="b" l="l" r="r" t="t"/>
              <a:pathLst>
                <a:path extrusionOk="0" h="27468" w="1555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8430908" y="2611480"/>
              <a:ext cx="337939" cy="422014"/>
            </a:xfrm>
            <a:custGeom>
              <a:rect b="b" l="l" r="r" t="t"/>
              <a:pathLst>
                <a:path extrusionOk="0" h="11866" w="9502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 rot="2961694">
              <a:off x="3035594" y="4126728"/>
              <a:ext cx="337933" cy="422007"/>
            </a:xfrm>
            <a:custGeom>
              <a:rect b="b" l="l" r="r" t="t"/>
              <a:pathLst>
                <a:path extrusionOk="0" h="11866" w="9502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rect b="b" l="l" r="r" t="t"/>
              <a:pathLst>
                <a:path extrusionOk="0" h="8550" w="9121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-82575" y="2072425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9060363" y="2286575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accen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6528463" y="3882675"/>
              <a:ext cx="152100" cy="152100"/>
            </a:xfrm>
            <a:prstGeom prst="ellipse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chemeClr val="l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8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FÓRMULAS UTILIZADAS</a:t>
            </a:r>
            <a:endParaRPr/>
          </a:p>
        </p:txBody>
      </p:sp>
      <p:sp>
        <p:nvSpPr>
          <p:cNvPr id="484" name="Google Shape;484;p38"/>
          <p:cNvSpPr/>
          <p:nvPr/>
        </p:nvSpPr>
        <p:spPr>
          <a:xfrm>
            <a:off x="1356753" y="2049950"/>
            <a:ext cx="1336200" cy="572700"/>
          </a:xfrm>
          <a:prstGeom prst="roundRect">
            <a:avLst>
              <a:gd fmla="val 28198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8"/>
          <p:cNvSpPr/>
          <p:nvPr/>
        </p:nvSpPr>
        <p:spPr>
          <a:xfrm>
            <a:off x="3905075" y="2049950"/>
            <a:ext cx="1336200" cy="572700"/>
          </a:xfrm>
          <a:prstGeom prst="roundRect">
            <a:avLst>
              <a:gd fmla="val 28198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8"/>
          <p:cNvSpPr/>
          <p:nvPr/>
        </p:nvSpPr>
        <p:spPr>
          <a:xfrm>
            <a:off x="6836153" y="2049950"/>
            <a:ext cx="1336200" cy="572700"/>
          </a:xfrm>
          <a:prstGeom prst="roundRect">
            <a:avLst>
              <a:gd fmla="val 28198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8"/>
          <p:cNvSpPr txBox="1"/>
          <p:nvPr>
            <p:ph idx="1" type="subTitle"/>
          </p:nvPr>
        </p:nvSpPr>
        <p:spPr>
          <a:xfrm>
            <a:off x="3907419" y="2200075"/>
            <a:ext cx="13341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Fuerza</a:t>
            </a:r>
            <a:endParaRPr sz="1400"/>
          </a:p>
        </p:txBody>
      </p:sp>
      <p:sp>
        <p:nvSpPr>
          <p:cNvPr id="488" name="Google Shape;488;p38"/>
          <p:cNvSpPr txBox="1"/>
          <p:nvPr>
            <p:ph idx="5" type="subTitle"/>
          </p:nvPr>
        </p:nvSpPr>
        <p:spPr>
          <a:xfrm>
            <a:off x="1330338" y="2200075"/>
            <a:ext cx="1393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Aceleración</a:t>
            </a:r>
            <a:endParaRPr sz="1400"/>
          </a:p>
        </p:txBody>
      </p:sp>
      <p:sp>
        <p:nvSpPr>
          <p:cNvPr id="489" name="Google Shape;489;p38"/>
          <p:cNvSpPr txBox="1"/>
          <p:nvPr>
            <p:ph idx="7" type="subTitle"/>
          </p:nvPr>
        </p:nvSpPr>
        <p:spPr>
          <a:xfrm>
            <a:off x="6838574" y="2200075"/>
            <a:ext cx="13341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Movimiento</a:t>
            </a:r>
            <a:endParaRPr sz="1400"/>
          </a:p>
        </p:txBody>
      </p:sp>
      <p:pic>
        <p:nvPicPr>
          <p:cNvPr id="490" name="Google Shape;4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3225" y="2833400"/>
            <a:ext cx="1842501" cy="6330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/>
            </a:outerShdw>
          </a:effectLst>
        </p:spPr>
      </p:pic>
      <p:pic>
        <p:nvPicPr>
          <p:cNvPr id="491" name="Google Shape;49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6363" y="2833400"/>
            <a:ext cx="821185" cy="63305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pic>
        <p:nvPicPr>
          <p:cNvPr id="492" name="Google Shape;49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8325" y="2833400"/>
            <a:ext cx="1531855" cy="27420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>
              <a:schemeClr val="accent2"/>
            </a:outerShdw>
          </a:effectLst>
        </p:spPr>
      </p:pic>
      <p:pic>
        <p:nvPicPr>
          <p:cNvPr id="493" name="Google Shape;493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26600" y="3256850"/>
            <a:ext cx="1755296" cy="28640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>
              <a:schemeClr val="accent2"/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9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Física</a:t>
            </a:r>
            <a:endParaRPr/>
          </a:p>
        </p:txBody>
      </p:sp>
      <p:pic>
        <p:nvPicPr>
          <p:cNvPr id="499" name="Google Shape;49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000" y="1170125"/>
            <a:ext cx="3357375" cy="262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9375" y="1170113"/>
            <a:ext cx="2791408" cy="262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0774" y="2100225"/>
            <a:ext cx="2692600" cy="216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0"/>
          <p:cNvSpPr/>
          <p:nvPr/>
        </p:nvSpPr>
        <p:spPr>
          <a:xfrm>
            <a:off x="6744900" y="2379500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  <a:reflection blurRad="0" dir="5400000" dist="257175" endA="0" endPos="30000" fadeDir="5400012" kx="0" rotWithShape="0" algn="bl" stA="24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7" name="Google Shape;507;p40"/>
          <p:cNvGrpSpPr/>
          <p:nvPr/>
        </p:nvGrpSpPr>
        <p:grpSpPr>
          <a:xfrm>
            <a:off x="1395725" y="1022302"/>
            <a:ext cx="6352500" cy="2404784"/>
            <a:chOff x="1395725" y="862350"/>
            <a:chExt cx="6352500" cy="3418800"/>
          </a:xfrm>
        </p:grpSpPr>
        <p:sp>
          <p:nvSpPr>
            <p:cNvPr id="508" name="Google Shape;508;p40"/>
            <p:cNvSpPr/>
            <p:nvPr/>
          </p:nvSpPr>
          <p:spPr>
            <a:xfrm>
              <a:off x="1395725" y="862350"/>
              <a:ext cx="6352500" cy="3418800"/>
            </a:xfrm>
            <a:prstGeom prst="roundRect">
              <a:avLst>
                <a:gd fmla="val 16983" name="adj"/>
              </a:avLst>
            </a:pr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1511800" y="1027473"/>
              <a:ext cx="6120300" cy="3088500"/>
            </a:xfrm>
            <a:prstGeom prst="roundRect">
              <a:avLst>
                <a:gd fmla="val 15644" name="adj"/>
              </a:avLst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75" rotWithShape="0" algn="bl" dir="5400000" dist="19050">
                <a:schemeClr val="accent2">
                  <a:alpha val="6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0" name="Google Shape;510;p40"/>
          <p:cNvSpPr txBox="1"/>
          <p:nvPr>
            <p:ph type="title"/>
          </p:nvPr>
        </p:nvSpPr>
        <p:spPr>
          <a:xfrm>
            <a:off x="1811850" y="1388000"/>
            <a:ext cx="5523000" cy="16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DISEÑO</a:t>
            </a:r>
            <a:endParaRPr/>
          </a:p>
        </p:txBody>
      </p:sp>
      <p:sp>
        <p:nvSpPr>
          <p:cNvPr id="511" name="Google Shape;511;p40"/>
          <p:cNvSpPr/>
          <p:nvPr/>
        </p:nvSpPr>
        <p:spPr>
          <a:xfrm>
            <a:off x="713100" y="539400"/>
            <a:ext cx="1081500" cy="1081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0"/>
          <p:cNvSpPr txBox="1"/>
          <p:nvPr>
            <p:ph idx="2" type="title"/>
          </p:nvPr>
        </p:nvSpPr>
        <p:spPr>
          <a:xfrm>
            <a:off x="705164" y="760050"/>
            <a:ext cx="10974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3" name="Google Shape;513;p40"/>
          <p:cNvSpPr/>
          <p:nvPr/>
        </p:nvSpPr>
        <p:spPr>
          <a:xfrm>
            <a:off x="748438" y="2472380"/>
            <a:ext cx="1010837" cy="95468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0"/>
          <p:cNvSpPr/>
          <p:nvPr/>
        </p:nvSpPr>
        <p:spPr>
          <a:xfrm rot="-1865164">
            <a:off x="7993574" y="376770"/>
            <a:ext cx="550224" cy="91687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40"/>
          <p:cNvSpPr/>
          <p:nvPr/>
        </p:nvSpPr>
        <p:spPr>
          <a:xfrm>
            <a:off x="7900086" y="1757601"/>
            <a:ext cx="335848" cy="419404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0"/>
          <p:cNvSpPr/>
          <p:nvPr/>
        </p:nvSpPr>
        <p:spPr>
          <a:xfrm>
            <a:off x="563561" y="3605901"/>
            <a:ext cx="390185" cy="36500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0"/>
          <p:cNvSpPr/>
          <p:nvPr/>
        </p:nvSpPr>
        <p:spPr>
          <a:xfrm rot="-1836933">
            <a:off x="1278886" y="4034472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0013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0"/>
          <p:cNvSpPr/>
          <p:nvPr/>
        </p:nvSpPr>
        <p:spPr>
          <a:xfrm>
            <a:off x="7097250" y="420600"/>
            <a:ext cx="237600" cy="237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40"/>
          <p:cNvSpPr/>
          <p:nvPr/>
        </p:nvSpPr>
        <p:spPr>
          <a:xfrm>
            <a:off x="310025" y="45280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0"/>
          <p:cNvSpPr/>
          <p:nvPr/>
        </p:nvSpPr>
        <p:spPr>
          <a:xfrm>
            <a:off x="8789150" y="1169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1"/>
          <p:cNvSpPr txBox="1"/>
          <p:nvPr>
            <p:ph type="title"/>
          </p:nvPr>
        </p:nvSpPr>
        <p:spPr>
          <a:xfrm>
            <a:off x="1324488" y="2807900"/>
            <a:ext cx="64950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UNIVERSAL RENDER PIPELINE</a:t>
            </a:r>
            <a:endParaRPr/>
          </a:p>
        </p:txBody>
      </p:sp>
      <p:sp>
        <p:nvSpPr>
          <p:cNvPr id="526" name="Google Shape;526;p41"/>
          <p:cNvSpPr txBox="1"/>
          <p:nvPr>
            <p:ph idx="1" type="subTitle"/>
          </p:nvPr>
        </p:nvSpPr>
        <p:spPr>
          <a:xfrm>
            <a:off x="2793425" y="3383900"/>
            <a:ext cx="3557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 un asset incluido en Unity que se encarga de procesar la </a:t>
            </a:r>
            <a:r>
              <a:rPr lang="en"/>
              <a:t>iluminación</a:t>
            </a:r>
            <a:r>
              <a:rPr lang="en"/>
              <a:t> de forma realista.</a:t>
            </a:r>
            <a:endParaRPr/>
          </a:p>
        </p:txBody>
      </p:sp>
      <p:sp>
        <p:nvSpPr>
          <p:cNvPr id="527" name="Google Shape;527;p41"/>
          <p:cNvSpPr/>
          <p:nvPr/>
        </p:nvSpPr>
        <p:spPr>
          <a:xfrm>
            <a:off x="2008376" y="953731"/>
            <a:ext cx="407800" cy="382249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41"/>
          <p:cNvSpPr/>
          <p:nvPr/>
        </p:nvSpPr>
        <p:spPr>
          <a:xfrm rot="1083225">
            <a:off x="8534947" y="2747406"/>
            <a:ext cx="698450" cy="1233764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41"/>
          <p:cNvSpPr/>
          <p:nvPr/>
        </p:nvSpPr>
        <p:spPr>
          <a:xfrm rot="-1865464">
            <a:off x="283824" y="-415294"/>
            <a:ext cx="858549" cy="143065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1"/>
          <p:cNvSpPr/>
          <p:nvPr/>
        </p:nvSpPr>
        <p:spPr>
          <a:xfrm>
            <a:off x="2114471" y="1678296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1"/>
          <p:cNvSpPr/>
          <p:nvPr/>
        </p:nvSpPr>
        <p:spPr>
          <a:xfrm rot="1650267">
            <a:off x="1332136" y="1355652"/>
            <a:ext cx="57888" cy="535135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41"/>
          <p:cNvSpPr/>
          <p:nvPr/>
        </p:nvSpPr>
        <p:spPr>
          <a:xfrm>
            <a:off x="7706897" y="1881072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1"/>
          <p:cNvSpPr/>
          <p:nvPr/>
        </p:nvSpPr>
        <p:spPr>
          <a:xfrm rot="6189788">
            <a:off x="7721481" y="2660564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1"/>
          <p:cNvSpPr/>
          <p:nvPr/>
        </p:nvSpPr>
        <p:spPr>
          <a:xfrm>
            <a:off x="1453725" y="8016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1"/>
          <p:cNvSpPr/>
          <p:nvPr/>
        </p:nvSpPr>
        <p:spPr>
          <a:xfrm>
            <a:off x="6968900" y="24593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41"/>
          <p:cNvSpPr/>
          <p:nvPr/>
        </p:nvSpPr>
        <p:spPr>
          <a:xfrm>
            <a:off x="8100321" y="2473946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1"/>
          <p:cNvSpPr/>
          <p:nvPr/>
        </p:nvSpPr>
        <p:spPr>
          <a:xfrm>
            <a:off x="6852075" y="14206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41"/>
          <p:cNvSpPr/>
          <p:nvPr/>
        </p:nvSpPr>
        <p:spPr>
          <a:xfrm>
            <a:off x="409072" y="1335972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1"/>
          <p:cNvSpPr/>
          <p:nvPr/>
        </p:nvSpPr>
        <p:spPr>
          <a:xfrm rot="6653440">
            <a:off x="6278082" y="1355797"/>
            <a:ext cx="57889" cy="535140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0" name="Google Shape;540;p41"/>
          <p:cNvGrpSpPr/>
          <p:nvPr/>
        </p:nvGrpSpPr>
        <p:grpSpPr>
          <a:xfrm>
            <a:off x="3769145" y="319831"/>
            <a:ext cx="1605711" cy="2210043"/>
            <a:chOff x="3476374" y="1363423"/>
            <a:chExt cx="2191200" cy="2900700"/>
          </a:xfrm>
        </p:grpSpPr>
        <p:sp>
          <p:nvSpPr>
            <p:cNvPr id="541" name="Google Shape;541;p41"/>
            <p:cNvSpPr/>
            <p:nvPr/>
          </p:nvSpPr>
          <p:spPr>
            <a:xfrm>
              <a:off x="3476374" y="1363423"/>
              <a:ext cx="2191200" cy="2900700"/>
            </a:xfrm>
            <a:prstGeom prst="roundRect">
              <a:avLst>
                <a:gd fmla="val 4846" name="adj"/>
              </a:avLst>
            </a:prstGeom>
            <a:gradFill>
              <a:gsLst>
                <a:gs pos="0">
                  <a:srgbClr val="FFFFFF"/>
                </a:gs>
                <a:gs pos="100000">
                  <a:srgbClr val="FDA7F9"/>
                </a:gs>
              </a:gsLst>
              <a:lin ang="5400700" scaled="0"/>
            </a:gradFill>
            <a:ln>
              <a:noFill/>
            </a:ln>
            <a:effectLst>
              <a:outerShdw blurRad="128588" rotWithShape="0" algn="bl">
                <a:schemeClr val="accent2"/>
              </a:outerShdw>
              <a:reflection blurRad="0" dir="5400000" dist="257175" endA="0" endPos="27000" fadeDir="5400012" kx="0" rotWithShape="0" algn="bl" stA="24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1"/>
            <p:cNvSpPr/>
            <p:nvPr/>
          </p:nvSpPr>
          <p:spPr>
            <a:xfrm>
              <a:off x="4496583" y="4135078"/>
              <a:ext cx="150900" cy="861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  <a:effectLst>
              <a:reflection blurRad="0" dir="5400000" dist="361950" endA="0" endPos="98000" fadeDir="5400012" kx="0" rotWithShape="0" algn="bl" stA="24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1"/>
            <p:cNvSpPr/>
            <p:nvPr/>
          </p:nvSpPr>
          <p:spPr>
            <a:xfrm>
              <a:off x="4546902" y="1422633"/>
              <a:ext cx="50100" cy="4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128588" rotWithShape="0" algn="bl">
                <a:schemeClr val="accent2"/>
              </a:outerShdw>
              <a:reflection blurRad="0" dir="5400000" dist="257175" endA="0" endPos="30000" fadeDir="5400012" kx="0" rotWithShape="0" algn="bl" stA="24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1"/>
            <p:cNvSpPr/>
            <p:nvPr/>
          </p:nvSpPr>
          <p:spPr>
            <a:xfrm>
              <a:off x="3637002" y="1535651"/>
              <a:ext cx="1869900" cy="256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reflection blurRad="0" dir="5400000" dist="590550" endA="0" endPos="18000" fadeDir="5400012" kx="0" rotWithShape="0" algn="bl" stA="10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45" name="Google Shape;545;p41"/>
          <p:cNvPicPr preferRelativeResize="0"/>
          <p:nvPr/>
        </p:nvPicPr>
        <p:blipFill rotWithShape="1">
          <a:blip r:embed="rId3">
            <a:alphaModFix/>
          </a:blip>
          <a:srcRect b="0" l="12541" r="12541" t="0"/>
          <a:stretch/>
        </p:blipFill>
        <p:spPr>
          <a:xfrm>
            <a:off x="3882905" y="455277"/>
            <a:ext cx="1378200" cy="195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2"/>
          <p:cNvSpPr/>
          <p:nvPr/>
        </p:nvSpPr>
        <p:spPr>
          <a:xfrm>
            <a:off x="3578113" y="1299550"/>
            <a:ext cx="1987800" cy="403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51" name="Google Shape;551;p42"/>
          <p:cNvSpPr/>
          <p:nvPr/>
        </p:nvSpPr>
        <p:spPr>
          <a:xfrm>
            <a:off x="6280388" y="1299550"/>
            <a:ext cx="1987800" cy="403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52" name="Google Shape;552;p42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EFECTOS VISUALES:</a:t>
            </a:r>
            <a:endParaRPr/>
          </a:p>
        </p:txBody>
      </p:sp>
      <p:sp>
        <p:nvSpPr>
          <p:cNvPr id="553" name="Google Shape;553;p42"/>
          <p:cNvSpPr txBox="1"/>
          <p:nvPr>
            <p:ph idx="9" type="subTitle"/>
          </p:nvPr>
        </p:nvSpPr>
        <p:spPr>
          <a:xfrm>
            <a:off x="3771903" y="1323088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FLECHA DE TIRO</a:t>
            </a:r>
            <a:endParaRPr sz="1400"/>
          </a:p>
        </p:txBody>
      </p:sp>
      <p:sp>
        <p:nvSpPr>
          <p:cNvPr id="554" name="Google Shape;554;p42"/>
          <p:cNvSpPr txBox="1"/>
          <p:nvPr>
            <p:ph idx="13" type="subTitle"/>
          </p:nvPr>
        </p:nvSpPr>
        <p:spPr>
          <a:xfrm>
            <a:off x="3444075" y="1703351"/>
            <a:ext cx="22650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El tamaño y dirección de la flecha se basan en la velocidad y ángulo de tiro. Las animaciones se realizaron a base de un spritesheet.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42"/>
          <p:cNvSpPr txBox="1"/>
          <p:nvPr>
            <p:ph idx="14" type="subTitle"/>
          </p:nvPr>
        </p:nvSpPr>
        <p:spPr>
          <a:xfrm>
            <a:off x="6453800" y="1323100"/>
            <a:ext cx="16833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PERSONAJE</a:t>
            </a:r>
            <a:endParaRPr/>
          </a:p>
        </p:txBody>
      </p:sp>
      <p:sp>
        <p:nvSpPr>
          <p:cNvPr id="556" name="Google Shape;556;p42"/>
          <p:cNvSpPr txBox="1"/>
          <p:nvPr>
            <p:ph idx="15" type="subTitle"/>
          </p:nvPr>
        </p:nvSpPr>
        <p:spPr>
          <a:xfrm>
            <a:off x="6162953" y="1739722"/>
            <a:ext cx="22650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Las animaciones del personaje cambian gracias a un controlador que se le agrega. Las animaciones se realizaron a base de un spritesheet. </a:t>
            </a:r>
            <a:endParaRPr sz="1200"/>
          </a:p>
        </p:txBody>
      </p:sp>
      <p:pic>
        <p:nvPicPr>
          <p:cNvPr id="557" name="Google Shape;55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4727" y="2642526"/>
            <a:ext cx="952500" cy="952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pic>
        <p:nvPicPr>
          <p:cNvPr id="558" name="Google Shape;55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7802" y="2642514"/>
            <a:ext cx="952500" cy="952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pic>
        <p:nvPicPr>
          <p:cNvPr id="559" name="Google Shape;55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5850" y="2717577"/>
            <a:ext cx="802373" cy="802373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pic>
        <p:nvPicPr>
          <p:cNvPr id="560" name="Google Shape;560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19800" y="3081827"/>
            <a:ext cx="802373" cy="802373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pic>
        <p:nvPicPr>
          <p:cNvPr id="561" name="Google Shape;561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33539" y="3006776"/>
            <a:ext cx="952500" cy="952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pic>
        <p:nvPicPr>
          <p:cNvPr id="562" name="Google Shape;562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94363" y="3006785"/>
            <a:ext cx="952500" cy="952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pic>
        <p:nvPicPr>
          <p:cNvPr id="563" name="Google Shape;563;p4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91900" y="2827575"/>
            <a:ext cx="1256263" cy="1256263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5000" fadeDir="5400012" kx="0" rotWithShape="0" algn="bl" stA="55000" stPos="0" sy="-100000" ky="0"/>
          </a:effectLst>
        </p:spPr>
      </p:pic>
      <p:pic>
        <p:nvPicPr>
          <p:cNvPr id="564" name="Google Shape;564;p4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31425" y="2880137"/>
            <a:ext cx="1205775" cy="1205775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5000" fadeDir="5400012" kx="0" rotWithShape="0" algn="bl" stA="55000" stPos="0" sy="-100000" ky="0"/>
          </a:effectLst>
        </p:spPr>
      </p:pic>
      <p:sp>
        <p:nvSpPr>
          <p:cNvPr id="565" name="Google Shape;565;p42"/>
          <p:cNvSpPr/>
          <p:nvPr/>
        </p:nvSpPr>
        <p:spPr>
          <a:xfrm>
            <a:off x="661113" y="1299550"/>
            <a:ext cx="1987800" cy="403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66" name="Google Shape;566;p42"/>
          <p:cNvSpPr txBox="1"/>
          <p:nvPr>
            <p:ph idx="3" type="subTitle"/>
          </p:nvPr>
        </p:nvSpPr>
        <p:spPr>
          <a:xfrm>
            <a:off x="716175" y="1323100"/>
            <a:ext cx="1877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PROYECTILES</a:t>
            </a:r>
            <a:endParaRPr/>
          </a:p>
        </p:txBody>
      </p:sp>
      <p:sp>
        <p:nvSpPr>
          <p:cNvPr id="567" name="Google Shape;567;p42"/>
          <p:cNvSpPr txBox="1"/>
          <p:nvPr>
            <p:ph idx="4" type="subTitle"/>
          </p:nvPr>
        </p:nvSpPr>
        <p:spPr>
          <a:xfrm>
            <a:off x="527063" y="1703351"/>
            <a:ext cx="22650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Se crearon dos proyectiles, uno para cada jugador, estos emiten una pequeña cantidad de luz y su color es diferente para cada jugador.</a:t>
            </a:r>
            <a:endParaRPr sz="1200"/>
          </a:p>
        </p:txBody>
      </p:sp>
      <p:pic>
        <p:nvPicPr>
          <p:cNvPr id="568" name="Google Shape;568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73912" y="3002050"/>
            <a:ext cx="2362200" cy="1628775"/>
          </a:xfrm>
          <a:prstGeom prst="rect">
            <a:avLst/>
          </a:prstGeom>
          <a:noFill/>
          <a:ln>
            <a:noFill/>
          </a:ln>
          <a:effectLst>
            <a:outerShdw blurRad="128588" rotWithShape="0" algn="bl">
              <a:schemeClr val="accent2"/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3"/>
          <p:cNvSpPr/>
          <p:nvPr/>
        </p:nvSpPr>
        <p:spPr>
          <a:xfrm>
            <a:off x="6280388" y="1306575"/>
            <a:ext cx="1987800" cy="403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74" name="Google Shape;574;p43"/>
          <p:cNvSpPr/>
          <p:nvPr/>
        </p:nvSpPr>
        <p:spPr>
          <a:xfrm>
            <a:off x="875850" y="1306575"/>
            <a:ext cx="1987800" cy="403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75" name="Google Shape;575;p43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EFECTOS VISUALES:</a:t>
            </a:r>
            <a:endParaRPr/>
          </a:p>
        </p:txBody>
      </p:sp>
      <p:sp>
        <p:nvSpPr>
          <p:cNvPr id="576" name="Google Shape;576;p43"/>
          <p:cNvSpPr txBox="1"/>
          <p:nvPr>
            <p:ph idx="2" type="subTitle"/>
          </p:nvPr>
        </p:nvSpPr>
        <p:spPr>
          <a:xfrm>
            <a:off x="720638" y="1710376"/>
            <a:ext cx="22650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</a:t>
            </a:r>
            <a:r>
              <a:rPr lang="en" sz="1200"/>
              <a:t>uando un proyectil choca con un objeto se crea una explosion correspondiente. Las animaciones se realizaron en base a un spritesheet.</a:t>
            </a:r>
            <a:endParaRPr sz="1200"/>
          </a:p>
        </p:txBody>
      </p:sp>
      <p:sp>
        <p:nvSpPr>
          <p:cNvPr id="577" name="Google Shape;577;p43"/>
          <p:cNvSpPr txBox="1"/>
          <p:nvPr>
            <p:ph idx="5" type="subTitle"/>
          </p:nvPr>
        </p:nvSpPr>
        <p:spPr>
          <a:xfrm>
            <a:off x="6384675" y="1330125"/>
            <a:ext cx="18216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CAMPO GRAVITATORIO</a:t>
            </a:r>
            <a:endParaRPr sz="1400"/>
          </a:p>
        </p:txBody>
      </p:sp>
      <p:sp>
        <p:nvSpPr>
          <p:cNvPr id="578" name="Google Shape;578;p43"/>
          <p:cNvSpPr txBox="1"/>
          <p:nvPr>
            <p:ph idx="1" type="subTitle"/>
          </p:nvPr>
        </p:nvSpPr>
        <p:spPr>
          <a:xfrm>
            <a:off x="887175" y="1330125"/>
            <a:ext cx="19260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EXPLOSIONES</a:t>
            </a:r>
            <a:endParaRPr/>
          </a:p>
        </p:txBody>
      </p:sp>
      <p:sp>
        <p:nvSpPr>
          <p:cNvPr id="579" name="Google Shape;579;p43"/>
          <p:cNvSpPr txBox="1"/>
          <p:nvPr>
            <p:ph idx="6" type="subTitle"/>
          </p:nvPr>
        </p:nvSpPr>
        <p:spPr>
          <a:xfrm>
            <a:off x="6122813" y="1710375"/>
            <a:ext cx="23544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Se crea un material a base de un shader incluido en el URP, este se le agrega a una esfera y se le cambia el tamaño a esta para obtener el resultado deseado</a:t>
            </a:r>
            <a:endParaRPr sz="1200"/>
          </a:p>
        </p:txBody>
      </p:sp>
      <p:pic>
        <p:nvPicPr>
          <p:cNvPr id="580" name="Google Shape;580;p43"/>
          <p:cNvPicPr preferRelativeResize="0"/>
          <p:nvPr/>
        </p:nvPicPr>
        <p:blipFill rotWithShape="1">
          <a:blip r:embed="rId3">
            <a:alphaModFix/>
          </a:blip>
          <a:srcRect b="0" l="2028" r="0" t="0"/>
          <a:stretch/>
        </p:blipFill>
        <p:spPr>
          <a:xfrm>
            <a:off x="696813" y="2811525"/>
            <a:ext cx="2306725" cy="7686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/>
            </a:outerShdw>
          </a:effectLst>
        </p:spPr>
      </p:pic>
      <p:pic>
        <p:nvPicPr>
          <p:cNvPr id="581" name="Google Shape;58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787" y="3503975"/>
            <a:ext cx="2306725" cy="638963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/>
            </a:outerShdw>
          </a:effectLst>
        </p:spPr>
      </p:pic>
      <p:pic>
        <p:nvPicPr>
          <p:cNvPr id="582" name="Google Shape;58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9875" y="4113800"/>
            <a:ext cx="2306573" cy="572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>
              <a:schemeClr val="accent2"/>
            </a:outerShdw>
          </a:effectLst>
        </p:spPr>
      </p:pic>
      <p:pic>
        <p:nvPicPr>
          <p:cNvPr id="583" name="Google Shape;583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4537" y="3009075"/>
            <a:ext cx="2041886" cy="2050725"/>
          </a:xfrm>
          <a:prstGeom prst="rect">
            <a:avLst/>
          </a:prstGeom>
          <a:noFill/>
          <a:ln>
            <a:noFill/>
          </a:ln>
          <a:effectLst>
            <a:outerShdw blurRad="128588" rotWithShape="0" algn="bl">
              <a:schemeClr val="accent2"/>
            </a:outerShdw>
          </a:effectLst>
        </p:spPr>
      </p:pic>
      <p:sp>
        <p:nvSpPr>
          <p:cNvPr id="584" name="Google Shape;584;p43"/>
          <p:cNvSpPr/>
          <p:nvPr/>
        </p:nvSpPr>
        <p:spPr>
          <a:xfrm>
            <a:off x="3591938" y="1306575"/>
            <a:ext cx="1987800" cy="403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85" name="Google Shape;585;p43"/>
          <p:cNvSpPr txBox="1"/>
          <p:nvPr>
            <p:ph idx="7" type="subTitle"/>
          </p:nvPr>
        </p:nvSpPr>
        <p:spPr>
          <a:xfrm>
            <a:off x="3764553" y="1330113"/>
            <a:ext cx="16002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TRANSICIÓN DE FONDO</a:t>
            </a:r>
            <a:endParaRPr sz="1400"/>
          </a:p>
        </p:txBody>
      </p:sp>
      <p:sp>
        <p:nvSpPr>
          <p:cNvPr id="586" name="Google Shape;586;p43"/>
          <p:cNvSpPr txBox="1"/>
          <p:nvPr>
            <p:ph idx="8" type="subTitle"/>
          </p:nvPr>
        </p:nvSpPr>
        <p:spPr>
          <a:xfrm>
            <a:off x="3436738" y="1710376"/>
            <a:ext cx="22650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Cuando existe un cambio de turno el fondo cambia suavemente a otro que tenga el color correspondiente con el usuario actual.</a:t>
            </a:r>
            <a:endParaRPr sz="1200"/>
          </a:p>
        </p:txBody>
      </p:sp>
      <p:pic>
        <p:nvPicPr>
          <p:cNvPr id="587" name="Google Shape;587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64663" y="2882100"/>
            <a:ext cx="1161252" cy="1161252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pic>
        <p:nvPicPr>
          <p:cNvPr id="588" name="Google Shape;588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03413" y="2882101"/>
            <a:ext cx="1161252" cy="1161252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" name="Google Shape;593;p44"/>
          <p:cNvGrpSpPr/>
          <p:nvPr/>
        </p:nvGrpSpPr>
        <p:grpSpPr>
          <a:xfrm>
            <a:off x="1615789" y="905545"/>
            <a:ext cx="5912647" cy="3332408"/>
            <a:chOff x="1615789" y="550332"/>
            <a:chExt cx="5912647" cy="3332408"/>
          </a:xfrm>
        </p:grpSpPr>
        <p:sp>
          <p:nvSpPr>
            <p:cNvPr id="594" name="Google Shape;594;p44"/>
            <p:cNvSpPr/>
            <p:nvPr/>
          </p:nvSpPr>
          <p:spPr>
            <a:xfrm>
              <a:off x="1615789" y="550332"/>
              <a:ext cx="5912647" cy="3332408"/>
            </a:xfrm>
            <a:prstGeom prst="roundRect">
              <a:avLst>
                <a:gd fmla="val 16983" name="adj"/>
              </a:avLst>
            </a:prstGeom>
            <a:solidFill>
              <a:srgbClr val="0F1524">
                <a:alpha val="24020"/>
              </a:srgbClr>
            </a:solidFill>
            <a:ln>
              <a:noFill/>
            </a:ln>
            <a:effectLst>
              <a:reflection blurRad="0" dir="5400000" dist="180975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1771199" y="711297"/>
              <a:ext cx="5601561" cy="3010700"/>
            </a:xfrm>
            <a:prstGeom prst="roundRect">
              <a:avLst>
                <a:gd fmla="val 15644" name="adj"/>
              </a:avLst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75" rotWithShape="0" algn="bl">
                <a:schemeClr val="accent2"/>
              </a:outerShdw>
              <a:reflection blurRad="0" dir="5400000" dist="457200" endA="0" endPos="30000" fadeDir="5400012" kx="0" rotWithShape="0" algn="bl" stA="37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6" name="Google Shape;596;p44"/>
          <p:cNvSpPr txBox="1"/>
          <p:nvPr>
            <p:ph type="title"/>
          </p:nvPr>
        </p:nvSpPr>
        <p:spPr>
          <a:xfrm>
            <a:off x="2179800" y="1861213"/>
            <a:ext cx="4782300" cy="14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Créditos</a:t>
            </a:r>
            <a:endParaRPr/>
          </a:p>
        </p:txBody>
      </p:sp>
      <p:sp>
        <p:nvSpPr>
          <p:cNvPr id="597" name="Google Shape;597;p44"/>
          <p:cNvSpPr/>
          <p:nvPr/>
        </p:nvSpPr>
        <p:spPr>
          <a:xfrm rot="1083274">
            <a:off x="6781264" y="3600194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44"/>
          <p:cNvSpPr/>
          <p:nvPr/>
        </p:nvSpPr>
        <p:spPr>
          <a:xfrm rot="-1865445">
            <a:off x="1442953" y="3174245"/>
            <a:ext cx="501462" cy="83561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44"/>
          <p:cNvSpPr/>
          <p:nvPr/>
        </p:nvSpPr>
        <p:spPr>
          <a:xfrm>
            <a:off x="2279621" y="4188896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5"/>
          <p:cNvSpPr txBox="1"/>
          <p:nvPr>
            <p:ph type="title"/>
          </p:nvPr>
        </p:nvSpPr>
        <p:spPr>
          <a:xfrm>
            <a:off x="321200" y="0"/>
            <a:ext cx="3088200" cy="10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Créditos P1</a:t>
            </a:r>
            <a:endParaRPr/>
          </a:p>
        </p:txBody>
      </p:sp>
      <p:sp>
        <p:nvSpPr>
          <p:cNvPr id="605" name="Google Shape;605;p45"/>
          <p:cNvSpPr txBox="1"/>
          <p:nvPr>
            <p:ph idx="1" type="subTitle"/>
          </p:nvPr>
        </p:nvSpPr>
        <p:spPr>
          <a:xfrm>
            <a:off x="321200" y="1000200"/>
            <a:ext cx="6851700" cy="3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Las imágenes utilizadas para los personajes: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Nombre del creador (Nombre virtual): Arks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URL del creador: </a:t>
            </a:r>
            <a:r>
              <a:rPr lang="en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https://arks.uwu.ai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Twitter: </a:t>
            </a:r>
            <a:r>
              <a:rPr lang="en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https://twitter.com/ScissorMarks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URL del recurso: </a:t>
            </a:r>
            <a:r>
              <a:rPr lang="en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https://arks.itch.io/dino-characters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Las imágenes utilizadas para las flechas: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Nombre del creador (Nombre virtual): XYEzawr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URL del creador: </a:t>
            </a:r>
            <a:r>
              <a:rPr lang="en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https://itch.io/profile/xyezawr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Twitter: </a:t>
            </a:r>
            <a:r>
              <a:rPr lang="en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/>
              </a:rPr>
              <a:t>https://twitter.com/XYEzawr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URL del recurso: </a:t>
            </a:r>
            <a:r>
              <a:rPr lang="en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8"/>
              </a:rPr>
              <a:t>https://xyezawr.itch.io/gif-free-pixel-effects-pack-15-magick-arrows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Las imágenes utilizadas para las explosiones: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Nombre del creador (Nombre virtual): Ansimuz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URL del creador: </a:t>
            </a:r>
            <a:r>
              <a:rPr lang="en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9"/>
              </a:rPr>
              <a:t>http://ansimuz.com/site/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Twitter: </a:t>
            </a:r>
            <a:r>
              <a:rPr lang="en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0"/>
              </a:rPr>
              <a:t>https://twitter.com/ansimuz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BAC7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URL del recurso: </a:t>
            </a:r>
            <a:r>
              <a:rPr lang="en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1"/>
              </a:rPr>
              <a:t>https://ansimuz.itch.io/explosion-animations-pack</a:t>
            </a:r>
            <a:endParaRPr sz="900"/>
          </a:p>
        </p:txBody>
      </p:sp>
      <p:sp>
        <p:nvSpPr>
          <p:cNvPr id="606" name="Google Shape;606;p45"/>
          <p:cNvSpPr/>
          <p:nvPr/>
        </p:nvSpPr>
        <p:spPr>
          <a:xfrm flipH="1">
            <a:off x="-922927" y="2498576"/>
            <a:ext cx="403450" cy="37555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45"/>
          <p:cNvSpPr/>
          <p:nvPr/>
        </p:nvSpPr>
        <p:spPr>
          <a:xfrm flipH="1">
            <a:off x="-130952" y="1767894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6"/>
          <p:cNvSpPr txBox="1"/>
          <p:nvPr>
            <p:ph type="title"/>
          </p:nvPr>
        </p:nvSpPr>
        <p:spPr>
          <a:xfrm>
            <a:off x="280200" y="0"/>
            <a:ext cx="3088200" cy="10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Créditos P2</a:t>
            </a:r>
            <a:endParaRPr/>
          </a:p>
        </p:txBody>
      </p:sp>
      <p:sp>
        <p:nvSpPr>
          <p:cNvPr id="613" name="Google Shape;613;p46"/>
          <p:cNvSpPr/>
          <p:nvPr/>
        </p:nvSpPr>
        <p:spPr>
          <a:xfrm flipH="1">
            <a:off x="-922927" y="2498576"/>
            <a:ext cx="403450" cy="37555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46"/>
          <p:cNvSpPr/>
          <p:nvPr/>
        </p:nvSpPr>
        <p:spPr>
          <a:xfrm flipH="1">
            <a:off x="-130952" y="1767894"/>
            <a:ext cx="1527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46"/>
          <p:cNvSpPr txBox="1"/>
          <p:nvPr/>
        </p:nvSpPr>
        <p:spPr>
          <a:xfrm>
            <a:off x="280200" y="1000200"/>
            <a:ext cx="8494500" cy="35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</a:rPr>
              <a:t>Las imágenes utilizadas para el fondo: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lt1"/>
                </a:solidFill>
              </a:rPr>
              <a:t>Nombre del creador (Nombre virtual): DinvStudio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1"/>
                </a:solidFill>
              </a:rPr>
              <a:t>URL del creador: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https://itch.io/profile/dinvstudio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1"/>
                </a:solidFill>
              </a:rPr>
              <a:t>Twitter: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https://twitter.com/DinvStudio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1"/>
                </a:solidFill>
              </a:rPr>
              <a:t>URL del recurso: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https://dinvstudio.itch.io/dynamic-space-background-lite-free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</a:rPr>
              <a:t>Las imágenes utilizadas para los planetas: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lt1"/>
                </a:solidFill>
              </a:rPr>
              <a:t>Nombre del creador (Nombre virtual): Helianthus Games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1"/>
                </a:solidFill>
              </a:rPr>
              <a:t>URL del creador: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https://itch.io/profile/helianthus-games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1"/>
                </a:solidFill>
              </a:rPr>
              <a:t>Twitter: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https://twitter.com/HelianthusGames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1"/>
                </a:solidFill>
              </a:rPr>
              <a:t>URL del recurso: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https://helianthus-games.itch.io/pixel-art-planets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La música utilizada: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Nombre del creador: Serjo de lua | Keys of moon music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URL del creador: </a:t>
            </a:r>
            <a:r>
              <a:rPr lang="en" sz="1200" u="sng">
                <a:solidFill>
                  <a:schemeClr val="lt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https://soundcloud.com/keysofmoon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URL del recurso: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chemeClr val="hlink"/>
                </a:solidFill>
                <a:hlinkClick r:id="rId11"/>
              </a:rPr>
              <a:t>https://soundcloud.com/keysofmoon/voice-of-eternity-hybrid-space-music-free-download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Creative Commons Attribution 3.0 Unported License: </a:t>
            </a:r>
            <a:r>
              <a:rPr lang="en" sz="1200" u="sng">
                <a:solidFill>
                  <a:schemeClr val="hlink"/>
                </a:solidFill>
                <a:hlinkClick r:id="rId12"/>
              </a:rPr>
              <a:t>https://creativecommons.org/licenses/by/3.0/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47"/>
          <p:cNvGrpSpPr/>
          <p:nvPr/>
        </p:nvGrpSpPr>
        <p:grpSpPr>
          <a:xfrm>
            <a:off x="1395725" y="765170"/>
            <a:ext cx="6352500" cy="2865296"/>
            <a:chOff x="1395725" y="862350"/>
            <a:chExt cx="6352500" cy="3418800"/>
          </a:xfrm>
        </p:grpSpPr>
        <p:sp>
          <p:nvSpPr>
            <p:cNvPr id="621" name="Google Shape;621;p47"/>
            <p:cNvSpPr/>
            <p:nvPr/>
          </p:nvSpPr>
          <p:spPr>
            <a:xfrm>
              <a:off x="1395725" y="862350"/>
              <a:ext cx="6352500" cy="3418800"/>
            </a:xfrm>
            <a:prstGeom prst="roundRect">
              <a:avLst>
                <a:gd fmla="val 16983" name="adj"/>
              </a:avLst>
            </a:pr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7"/>
            <p:cNvSpPr/>
            <p:nvPr/>
          </p:nvSpPr>
          <p:spPr>
            <a:xfrm>
              <a:off x="1537950" y="1027461"/>
              <a:ext cx="6067800" cy="3088500"/>
            </a:xfrm>
            <a:prstGeom prst="roundRect">
              <a:avLst>
                <a:gd fmla="val 15644" name="adj"/>
              </a:avLst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75" rotWithShape="0" algn="bl" dir="5400000" dist="19050">
                <a:schemeClr val="accent2">
                  <a:alpha val="6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3" name="Google Shape;623;p47"/>
          <p:cNvSpPr txBox="1"/>
          <p:nvPr>
            <p:ph type="title"/>
          </p:nvPr>
        </p:nvSpPr>
        <p:spPr>
          <a:xfrm>
            <a:off x="1739400" y="1608025"/>
            <a:ext cx="5665200" cy="117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GRACIAS POR SU ATENCIÓN</a:t>
            </a:r>
            <a:endParaRPr sz="5000"/>
          </a:p>
        </p:txBody>
      </p:sp>
      <p:sp>
        <p:nvSpPr>
          <p:cNvPr id="624" name="Google Shape;624;p47"/>
          <p:cNvSpPr/>
          <p:nvPr/>
        </p:nvSpPr>
        <p:spPr>
          <a:xfrm rot="6189828">
            <a:off x="7212018" y="965546"/>
            <a:ext cx="364663" cy="341808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5" name="Google Shape;625;p47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8070256" y="0"/>
            <a:ext cx="1073749" cy="71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0"/>
          <p:cNvSpPr/>
          <p:nvPr/>
        </p:nvSpPr>
        <p:spPr>
          <a:xfrm>
            <a:off x="713100" y="1760850"/>
            <a:ext cx="857400" cy="857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0"/>
          <p:cNvSpPr/>
          <p:nvPr/>
        </p:nvSpPr>
        <p:spPr>
          <a:xfrm>
            <a:off x="4704075" y="1760850"/>
            <a:ext cx="857400" cy="857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0"/>
          <p:cNvSpPr/>
          <p:nvPr/>
        </p:nvSpPr>
        <p:spPr>
          <a:xfrm>
            <a:off x="713100" y="3420050"/>
            <a:ext cx="857400" cy="857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0"/>
          <p:cNvSpPr/>
          <p:nvPr/>
        </p:nvSpPr>
        <p:spPr>
          <a:xfrm>
            <a:off x="4704075" y="3420050"/>
            <a:ext cx="857400" cy="857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0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TABLA DE CONTENIDO</a:t>
            </a:r>
            <a:endParaRPr/>
          </a:p>
        </p:txBody>
      </p:sp>
      <p:sp>
        <p:nvSpPr>
          <p:cNvPr id="352" name="Google Shape;352;p30"/>
          <p:cNvSpPr txBox="1"/>
          <p:nvPr>
            <p:ph idx="1" type="subTitle"/>
          </p:nvPr>
        </p:nvSpPr>
        <p:spPr>
          <a:xfrm>
            <a:off x="1822275" y="1912038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</a:t>
            </a:r>
            <a:r>
              <a:rPr lang="en"/>
              <a:t> </a:t>
            </a:r>
            <a:endParaRPr/>
          </a:p>
        </p:txBody>
      </p:sp>
      <p:sp>
        <p:nvSpPr>
          <p:cNvPr id="353" name="Google Shape;353;p30"/>
          <p:cNvSpPr txBox="1"/>
          <p:nvPr>
            <p:ph idx="3" type="title"/>
          </p:nvPr>
        </p:nvSpPr>
        <p:spPr>
          <a:xfrm>
            <a:off x="829500" y="194655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54" name="Google Shape;354;p30"/>
          <p:cNvSpPr txBox="1"/>
          <p:nvPr>
            <p:ph idx="4" type="subTitle"/>
          </p:nvPr>
        </p:nvSpPr>
        <p:spPr>
          <a:xfrm>
            <a:off x="5813250" y="1912038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NSPIRACIÓN</a:t>
            </a:r>
            <a:endParaRPr/>
          </a:p>
        </p:txBody>
      </p:sp>
      <p:sp>
        <p:nvSpPr>
          <p:cNvPr id="355" name="Google Shape;355;p30"/>
          <p:cNvSpPr txBox="1"/>
          <p:nvPr>
            <p:ph idx="6" type="title"/>
          </p:nvPr>
        </p:nvSpPr>
        <p:spPr>
          <a:xfrm>
            <a:off x="4820475" y="194655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6" name="Google Shape;356;p30"/>
          <p:cNvSpPr txBox="1"/>
          <p:nvPr>
            <p:ph idx="7" type="subTitle"/>
          </p:nvPr>
        </p:nvSpPr>
        <p:spPr>
          <a:xfrm>
            <a:off x="1822275" y="357385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FÍSICA</a:t>
            </a:r>
            <a:endParaRPr/>
          </a:p>
        </p:txBody>
      </p:sp>
      <p:sp>
        <p:nvSpPr>
          <p:cNvPr id="357" name="Google Shape;357;p30"/>
          <p:cNvSpPr txBox="1"/>
          <p:nvPr>
            <p:ph idx="9" type="title"/>
          </p:nvPr>
        </p:nvSpPr>
        <p:spPr>
          <a:xfrm>
            <a:off x="829500" y="360650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8" name="Google Shape;358;p30"/>
          <p:cNvSpPr txBox="1"/>
          <p:nvPr>
            <p:ph idx="13" type="subTitle"/>
          </p:nvPr>
        </p:nvSpPr>
        <p:spPr>
          <a:xfrm>
            <a:off x="5813250" y="3606500"/>
            <a:ext cx="23133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DISEÑO</a:t>
            </a:r>
            <a:endParaRPr/>
          </a:p>
        </p:txBody>
      </p:sp>
      <p:sp>
        <p:nvSpPr>
          <p:cNvPr id="359" name="Google Shape;359;p30"/>
          <p:cNvSpPr txBox="1"/>
          <p:nvPr>
            <p:ph idx="15" type="title"/>
          </p:nvPr>
        </p:nvSpPr>
        <p:spPr>
          <a:xfrm>
            <a:off x="4820475" y="3606500"/>
            <a:ext cx="621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360" name="Google Shape;3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180" y="4091000"/>
            <a:ext cx="1867824" cy="1057951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1"/>
          <p:cNvSpPr/>
          <p:nvPr/>
        </p:nvSpPr>
        <p:spPr>
          <a:xfrm>
            <a:off x="6744900" y="2379500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  <a:reflection blurRad="0" dir="5400000" dist="257175" endA="0" endPos="30000" fadeDir="5400012" kx="0" rotWithShape="0" algn="bl" stA="24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6" name="Google Shape;366;p31"/>
          <p:cNvGrpSpPr/>
          <p:nvPr/>
        </p:nvGrpSpPr>
        <p:grpSpPr>
          <a:xfrm>
            <a:off x="1395725" y="1022302"/>
            <a:ext cx="6352500" cy="2404784"/>
            <a:chOff x="1395725" y="862350"/>
            <a:chExt cx="6352500" cy="3418800"/>
          </a:xfrm>
        </p:grpSpPr>
        <p:sp>
          <p:nvSpPr>
            <p:cNvPr id="367" name="Google Shape;367;p31"/>
            <p:cNvSpPr/>
            <p:nvPr/>
          </p:nvSpPr>
          <p:spPr>
            <a:xfrm>
              <a:off x="1395725" y="862350"/>
              <a:ext cx="6352500" cy="3418800"/>
            </a:xfrm>
            <a:prstGeom prst="roundRect">
              <a:avLst>
                <a:gd fmla="val 16983" name="adj"/>
              </a:avLst>
            </a:pr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1511800" y="1027473"/>
              <a:ext cx="6120300" cy="3088500"/>
            </a:xfrm>
            <a:prstGeom prst="roundRect">
              <a:avLst>
                <a:gd fmla="val 15644" name="adj"/>
              </a:avLst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75" rotWithShape="0" algn="bl" dir="5400000" dist="19050">
                <a:schemeClr val="accent2">
                  <a:alpha val="6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31"/>
          <p:cNvSpPr txBox="1"/>
          <p:nvPr>
            <p:ph type="title"/>
          </p:nvPr>
        </p:nvSpPr>
        <p:spPr>
          <a:xfrm>
            <a:off x="1811850" y="1388000"/>
            <a:ext cx="5523000" cy="16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</a:t>
            </a:r>
            <a:endParaRPr/>
          </a:p>
        </p:txBody>
      </p:sp>
      <p:sp>
        <p:nvSpPr>
          <p:cNvPr id="370" name="Google Shape;370;p31"/>
          <p:cNvSpPr/>
          <p:nvPr/>
        </p:nvSpPr>
        <p:spPr>
          <a:xfrm>
            <a:off x="713100" y="539400"/>
            <a:ext cx="1081500" cy="1081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1"/>
          <p:cNvSpPr txBox="1"/>
          <p:nvPr>
            <p:ph idx="2" type="title"/>
          </p:nvPr>
        </p:nvSpPr>
        <p:spPr>
          <a:xfrm>
            <a:off x="705164" y="760050"/>
            <a:ext cx="10974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72" name="Google Shape;372;p31"/>
          <p:cNvSpPr/>
          <p:nvPr/>
        </p:nvSpPr>
        <p:spPr>
          <a:xfrm>
            <a:off x="748438" y="2472380"/>
            <a:ext cx="1010837" cy="95468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1"/>
          <p:cNvSpPr/>
          <p:nvPr/>
        </p:nvSpPr>
        <p:spPr>
          <a:xfrm rot="-1865164">
            <a:off x="7993574" y="376770"/>
            <a:ext cx="550224" cy="91687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1"/>
          <p:cNvSpPr/>
          <p:nvPr/>
        </p:nvSpPr>
        <p:spPr>
          <a:xfrm>
            <a:off x="7900086" y="1757601"/>
            <a:ext cx="335848" cy="419404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1"/>
          <p:cNvSpPr/>
          <p:nvPr/>
        </p:nvSpPr>
        <p:spPr>
          <a:xfrm>
            <a:off x="563561" y="3605901"/>
            <a:ext cx="390185" cy="36500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1"/>
          <p:cNvSpPr/>
          <p:nvPr/>
        </p:nvSpPr>
        <p:spPr>
          <a:xfrm rot="-1836933">
            <a:off x="1278886" y="4034472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0013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1"/>
          <p:cNvSpPr/>
          <p:nvPr/>
        </p:nvSpPr>
        <p:spPr>
          <a:xfrm>
            <a:off x="7097250" y="420600"/>
            <a:ext cx="237600" cy="237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1"/>
          <p:cNvSpPr/>
          <p:nvPr/>
        </p:nvSpPr>
        <p:spPr>
          <a:xfrm>
            <a:off x="310025" y="45280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1"/>
          <p:cNvSpPr/>
          <p:nvPr/>
        </p:nvSpPr>
        <p:spPr>
          <a:xfrm>
            <a:off x="8789150" y="1169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8677" y="2682019"/>
            <a:ext cx="5116045" cy="217382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sp>
        <p:nvSpPr>
          <p:cNvPr id="385" name="Google Shape;385;p32"/>
          <p:cNvSpPr txBox="1"/>
          <p:nvPr>
            <p:ph type="title"/>
          </p:nvPr>
        </p:nvSpPr>
        <p:spPr>
          <a:xfrm>
            <a:off x="666550" y="445050"/>
            <a:ext cx="6787200" cy="82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</a:t>
            </a:r>
            <a:r>
              <a:rPr lang="en"/>
              <a:t> GENERAL </a:t>
            </a:r>
            <a:endParaRPr/>
          </a:p>
        </p:txBody>
      </p:sp>
      <p:sp>
        <p:nvSpPr>
          <p:cNvPr id="386" name="Google Shape;386;p32"/>
          <p:cNvSpPr txBox="1"/>
          <p:nvPr>
            <p:ph idx="1" type="subTitle"/>
          </p:nvPr>
        </p:nvSpPr>
        <p:spPr>
          <a:xfrm>
            <a:off x="668050" y="1345872"/>
            <a:ext cx="7917300" cy="10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Un juego de dos jugadores en la que cada uno tiene la oportunidad de lanzar un proyectil al otro,</a:t>
            </a:r>
            <a:r>
              <a:rPr lang="en"/>
              <a:t> ¡E</a:t>
            </a:r>
            <a:r>
              <a:rPr lang="en"/>
              <a:t>l primero en acertar es declarado ganador!. El juego se hizo en el motor Unity3D.</a:t>
            </a:r>
            <a:endParaRPr/>
          </a:p>
        </p:txBody>
      </p:sp>
      <p:sp>
        <p:nvSpPr>
          <p:cNvPr id="387" name="Google Shape;387;p32"/>
          <p:cNvSpPr/>
          <p:nvPr/>
        </p:nvSpPr>
        <p:spPr>
          <a:xfrm>
            <a:off x="1683213" y="2591202"/>
            <a:ext cx="632159" cy="592366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2"/>
          <p:cNvSpPr/>
          <p:nvPr/>
        </p:nvSpPr>
        <p:spPr>
          <a:xfrm rot="-1853248">
            <a:off x="6993726" y="2509366"/>
            <a:ext cx="343362" cy="570111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2"/>
          <p:cNvSpPr/>
          <p:nvPr/>
        </p:nvSpPr>
        <p:spPr>
          <a:xfrm>
            <a:off x="1939776" y="4716266"/>
            <a:ext cx="325681" cy="427235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2"/>
          <p:cNvSpPr/>
          <p:nvPr/>
        </p:nvSpPr>
        <p:spPr>
          <a:xfrm>
            <a:off x="7098143" y="4779681"/>
            <a:ext cx="134400" cy="1335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1" name="Google Shape;391;p32"/>
          <p:cNvGrpSpPr/>
          <p:nvPr/>
        </p:nvGrpSpPr>
        <p:grpSpPr>
          <a:xfrm>
            <a:off x="8630375" y="141201"/>
            <a:ext cx="368362" cy="419314"/>
            <a:chOff x="4995050" y="3245650"/>
            <a:chExt cx="236950" cy="269725"/>
          </a:xfrm>
        </p:grpSpPr>
        <p:sp>
          <p:nvSpPr>
            <p:cNvPr id="392" name="Google Shape;392;p32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5" name="Google Shape;395;p3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396" name="Google Shape;396;p3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3"/>
          <p:cNvSpPr txBox="1"/>
          <p:nvPr>
            <p:ph idx="1" type="subTitle"/>
          </p:nvPr>
        </p:nvSpPr>
        <p:spPr>
          <a:xfrm>
            <a:off x="2212650" y="3125725"/>
            <a:ext cx="47187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Cada jugador inicia en un planeta que cuenta con su propio campo de gravedad, ¡el jugador tendrá que ajustar su velocidad y </a:t>
            </a:r>
            <a:r>
              <a:rPr lang="en"/>
              <a:t>ángulo</a:t>
            </a:r>
            <a:r>
              <a:rPr lang="en"/>
              <a:t> de disparo para poder acertar!.</a:t>
            </a:r>
            <a:endParaRPr/>
          </a:p>
        </p:txBody>
      </p:sp>
      <p:sp>
        <p:nvSpPr>
          <p:cNvPr id="403" name="Google Shape;403;p33"/>
          <p:cNvSpPr/>
          <p:nvPr/>
        </p:nvSpPr>
        <p:spPr>
          <a:xfrm>
            <a:off x="2622201" y="1277231"/>
            <a:ext cx="407800" cy="382249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3"/>
          <p:cNvSpPr/>
          <p:nvPr/>
        </p:nvSpPr>
        <p:spPr>
          <a:xfrm rot="1083274">
            <a:off x="6781264" y="1476469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3"/>
          <p:cNvSpPr/>
          <p:nvPr/>
        </p:nvSpPr>
        <p:spPr>
          <a:xfrm rot="-1865445">
            <a:off x="1442953" y="1050520"/>
            <a:ext cx="501462" cy="835616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3"/>
          <p:cNvSpPr/>
          <p:nvPr/>
        </p:nvSpPr>
        <p:spPr>
          <a:xfrm>
            <a:off x="2279621" y="2065171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3"/>
          <p:cNvSpPr/>
          <p:nvPr/>
        </p:nvSpPr>
        <p:spPr>
          <a:xfrm rot="1650217">
            <a:off x="470736" y="1647191"/>
            <a:ext cx="42203" cy="390136"/>
          </a:xfrm>
          <a:custGeom>
            <a:rect b="b" l="l" r="r" t="t"/>
            <a:pathLst>
              <a:path extrusionOk="0" h="12110" w="131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3"/>
          <p:cNvSpPr/>
          <p:nvPr/>
        </p:nvSpPr>
        <p:spPr>
          <a:xfrm>
            <a:off x="8010272" y="1107147"/>
            <a:ext cx="304016" cy="379653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3"/>
          <p:cNvSpPr/>
          <p:nvPr/>
        </p:nvSpPr>
        <p:spPr>
          <a:xfrm rot="6189788">
            <a:off x="8341956" y="1885039"/>
            <a:ext cx="393419" cy="368764"/>
          </a:xfrm>
          <a:custGeom>
            <a:rect b="b" l="l" r="r" t="t"/>
            <a:pathLst>
              <a:path extrusionOk="0" h="8550" w="9121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3"/>
          <p:cNvSpPr/>
          <p:nvPr/>
        </p:nvSpPr>
        <p:spPr>
          <a:xfrm>
            <a:off x="871450" y="12209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3"/>
          <p:cNvSpPr/>
          <p:nvPr/>
        </p:nvSpPr>
        <p:spPr>
          <a:xfrm>
            <a:off x="5384071" y="1199171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3"/>
          <p:cNvSpPr/>
          <p:nvPr/>
        </p:nvSpPr>
        <p:spPr>
          <a:xfrm>
            <a:off x="6094000" y="22607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3"/>
          <p:cNvSpPr/>
          <p:nvPr/>
        </p:nvSpPr>
        <p:spPr>
          <a:xfrm>
            <a:off x="8375621" y="1549683"/>
            <a:ext cx="195600" cy="195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3"/>
          <p:cNvSpPr/>
          <p:nvPr/>
        </p:nvSpPr>
        <p:spPr>
          <a:xfrm>
            <a:off x="-66950" y="183590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5" name="Google Shape;41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922" y="492413"/>
            <a:ext cx="2362175" cy="23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4"/>
          <p:cNvSpPr/>
          <p:nvPr/>
        </p:nvSpPr>
        <p:spPr>
          <a:xfrm>
            <a:off x="6744900" y="2379500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  <a:reflection blurRad="0" dir="5400000" dist="257175" endA="0" endPos="30000" fadeDir="5400012" kx="0" rotWithShape="0" algn="bl" stA="24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1" name="Google Shape;421;p34"/>
          <p:cNvGrpSpPr/>
          <p:nvPr/>
        </p:nvGrpSpPr>
        <p:grpSpPr>
          <a:xfrm>
            <a:off x="1395725" y="1022302"/>
            <a:ext cx="6352500" cy="2404784"/>
            <a:chOff x="1395725" y="862350"/>
            <a:chExt cx="6352500" cy="3418800"/>
          </a:xfrm>
        </p:grpSpPr>
        <p:sp>
          <p:nvSpPr>
            <p:cNvPr id="422" name="Google Shape;422;p34"/>
            <p:cNvSpPr/>
            <p:nvPr/>
          </p:nvSpPr>
          <p:spPr>
            <a:xfrm>
              <a:off x="1395725" y="862350"/>
              <a:ext cx="6352500" cy="3418800"/>
            </a:xfrm>
            <a:prstGeom prst="roundRect">
              <a:avLst>
                <a:gd fmla="val 16983" name="adj"/>
              </a:avLst>
            </a:pr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4"/>
            <p:cNvSpPr/>
            <p:nvPr/>
          </p:nvSpPr>
          <p:spPr>
            <a:xfrm>
              <a:off x="1511800" y="1027473"/>
              <a:ext cx="6120300" cy="3088500"/>
            </a:xfrm>
            <a:prstGeom prst="roundRect">
              <a:avLst>
                <a:gd fmla="val 15644" name="adj"/>
              </a:avLst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75" rotWithShape="0" algn="bl" dir="5400000" dist="19050">
                <a:schemeClr val="accent2">
                  <a:alpha val="6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4" name="Google Shape;424;p34"/>
          <p:cNvSpPr txBox="1"/>
          <p:nvPr>
            <p:ph type="title"/>
          </p:nvPr>
        </p:nvSpPr>
        <p:spPr>
          <a:xfrm>
            <a:off x="1811850" y="1388000"/>
            <a:ext cx="5523000" cy="16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INSPIRACIÓN</a:t>
            </a:r>
            <a:endParaRPr/>
          </a:p>
        </p:txBody>
      </p:sp>
      <p:sp>
        <p:nvSpPr>
          <p:cNvPr id="425" name="Google Shape;425;p34"/>
          <p:cNvSpPr/>
          <p:nvPr/>
        </p:nvSpPr>
        <p:spPr>
          <a:xfrm>
            <a:off x="713100" y="539400"/>
            <a:ext cx="1081500" cy="1081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4"/>
          <p:cNvSpPr txBox="1"/>
          <p:nvPr>
            <p:ph idx="2" type="title"/>
          </p:nvPr>
        </p:nvSpPr>
        <p:spPr>
          <a:xfrm>
            <a:off x="705164" y="760050"/>
            <a:ext cx="10974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7" name="Google Shape;427;p34"/>
          <p:cNvSpPr/>
          <p:nvPr/>
        </p:nvSpPr>
        <p:spPr>
          <a:xfrm>
            <a:off x="748438" y="2472380"/>
            <a:ext cx="1010837" cy="95468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4"/>
          <p:cNvSpPr/>
          <p:nvPr/>
        </p:nvSpPr>
        <p:spPr>
          <a:xfrm rot="-1865164">
            <a:off x="7993574" y="376770"/>
            <a:ext cx="550224" cy="91687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4"/>
          <p:cNvSpPr/>
          <p:nvPr/>
        </p:nvSpPr>
        <p:spPr>
          <a:xfrm>
            <a:off x="7900086" y="1757601"/>
            <a:ext cx="335848" cy="419404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4"/>
          <p:cNvSpPr/>
          <p:nvPr/>
        </p:nvSpPr>
        <p:spPr>
          <a:xfrm>
            <a:off x="563561" y="3605901"/>
            <a:ext cx="390185" cy="36500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4"/>
          <p:cNvSpPr/>
          <p:nvPr/>
        </p:nvSpPr>
        <p:spPr>
          <a:xfrm rot="-1836933">
            <a:off x="1278886" y="4034472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0013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4"/>
          <p:cNvSpPr/>
          <p:nvPr/>
        </p:nvSpPr>
        <p:spPr>
          <a:xfrm>
            <a:off x="7097250" y="420600"/>
            <a:ext cx="237600" cy="237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4"/>
          <p:cNvSpPr/>
          <p:nvPr/>
        </p:nvSpPr>
        <p:spPr>
          <a:xfrm>
            <a:off x="310025" y="45280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4"/>
          <p:cNvSpPr/>
          <p:nvPr/>
        </p:nvSpPr>
        <p:spPr>
          <a:xfrm>
            <a:off x="8789150" y="1169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35"/>
          <p:cNvPicPr preferRelativeResize="0"/>
          <p:nvPr/>
        </p:nvPicPr>
        <p:blipFill rotWithShape="1">
          <a:blip r:embed="rId3">
            <a:alphaModFix/>
          </a:blip>
          <a:srcRect b="0" l="21875" r="21875" t="0"/>
          <a:stretch/>
        </p:blipFill>
        <p:spPr>
          <a:xfrm>
            <a:off x="3255288" y="1573400"/>
            <a:ext cx="2633400" cy="2633400"/>
          </a:xfrm>
          <a:prstGeom prst="roundRect">
            <a:avLst>
              <a:gd fmla="val 26599" name="adj"/>
            </a:avLst>
          </a:prstGeom>
          <a:noFill/>
          <a:ln>
            <a:noFill/>
          </a:ln>
        </p:spPr>
      </p:pic>
      <p:sp>
        <p:nvSpPr>
          <p:cNvPr id="440" name="Google Shape;440;p35"/>
          <p:cNvSpPr txBox="1"/>
          <p:nvPr>
            <p:ph idx="3" type="subTitle"/>
          </p:nvPr>
        </p:nvSpPr>
        <p:spPr>
          <a:xfrm>
            <a:off x="6647675" y="1573388"/>
            <a:ext cx="1783200" cy="7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WORMS</a:t>
            </a:r>
            <a:endParaRPr/>
          </a:p>
        </p:txBody>
      </p:sp>
      <p:sp>
        <p:nvSpPr>
          <p:cNvPr id="441" name="Google Shape;441;p35"/>
          <p:cNvSpPr txBox="1"/>
          <p:nvPr>
            <p:ph idx="4" type="subTitle"/>
          </p:nvPr>
        </p:nvSpPr>
        <p:spPr>
          <a:xfrm>
            <a:off x="6647675" y="2085347"/>
            <a:ext cx="1783200" cy="21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Worms, un juego de disparos por turnos, en donde jugadores tratan de derrotarse entre sí.</a:t>
            </a:r>
            <a:endParaRPr/>
          </a:p>
        </p:txBody>
      </p:sp>
      <p:sp>
        <p:nvSpPr>
          <p:cNvPr id="442" name="Google Shape;442;p35"/>
          <p:cNvSpPr/>
          <p:nvPr/>
        </p:nvSpPr>
        <p:spPr>
          <a:xfrm>
            <a:off x="3131850" y="1449950"/>
            <a:ext cx="2880300" cy="2880300"/>
          </a:xfrm>
          <a:prstGeom prst="roundRect">
            <a:avLst>
              <a:gd fmla="val 28198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chemeClr val="accent2">
                <a:alpha val="62000"/>
              </a:schemeClr>
            </a:outerShdw>
            <a:reflection blurRad="0" dir="5400000" dist="285750" endA="0" endPos="3000" fadeDir="5400012" kx="0" rotWithShape="0" algn="bl" stA="4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5"/>
          <p:cNvSpPr txBox="1"/>
          <p:nvPr>
            <p:ph type="title"/>
          </p:nvPr>
        </p:nvSpPr>
        <p:spPr>
          <a:xfrm>
            <a:off x="288600" y="46625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ANGRY BIRDS SPACE Y WORMS</a:t>
            </a:r>
            <a:endParaRPr/>
          </a:p>
        </p:txBody>
      </p:sp>
      <p:sp>
        <p:nvSpPr>
          <p:cNvPr id="444" name="Google Shape;444;p35"/>
          <p:cNvSpPr txBox="1"/>
          <p:nvPr>
            <p:ph idx="1" type="subTitle"/>
          </p:nvPr>
        </p:nvSpPr>
        <p:spPr>
          <a:xfrm>
            <a:off x="713125" y="1449938"/>
            <a:ext cx="1783200" cy="7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ANGRY BIRDS</a:t>
            </a:r>
            <a:endParaRPr b="1" sz="1800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45" name="Google Shape;445;p35"/>
          <p:cNvSpPr txBox="1"/>
          <p:nvPr>
            <p:ph idx="2" type="subTitle"/>
          </p:nvPr>
        </p:nvSpPr>
        <p:spPr>
          <a:xfrm>
            <a:off x="713100" y="2085347"/>
            <a:ext cx="1783200" cy="21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Dentro de la saga de angry birds hay un juego llamado “Angry Birds Space” de donde tomamos referencia.</a:t>
            </a:r>
            <a:endParaRPr/>
          </a:p>
        </p:txBody>
      </p:sp>
      <p:pic>
        <p:nvPicPr>
          <p:cNvPr id="446" name="Google Shape;446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55250" y="1573400"/>
            <a:ext cx="2633400" cy="2633400"/>
          </a:xfrm>
          <a:prstGeom prst="roundRect">
            <a:avLst>
              <a:gd fmla="val 26599" name="adj"/>
            </a:avLst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sp>
        <p:nvSpPr>
          <p:cNvPr id="447" name="Google Shape;447;p35"/>
          <p:cNvSpPr/>
          <p:nvPr/>
        </p:nvSpPr>
        <p:spPr>
          <a:xfrm>
            <a:off x="3131850" y="1449950"/>
            <a:ext cx="514500" cy="514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5"/>
          <p:cNvSpPr/>
          <p:nvPr/>
        </p:nvSpPr>
        <p:spPr>
          <a:xfrm rot="1083274">
            <a:off x="5453814" y="1190382"/>
            <a:ext cx="585152" cy="1033631"/>
          </a:xfrm>
          <a:custGeom>
            <a:rect b="b" l="l" r="r" t="t"/>
            <a:pathLst>
              <a:path extrusionOk="0" h="27468" w="1555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rotWithShape="0" algn="bl">
              <a:schemeClr val="accent3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6"/>
          <p:cNvSpPr txBox="1"/>
          <p:nvPr>
            <p:ph type="title"/>
          </p:nvPr>
        </p:nvSpPr>
        <p:spPr>
          <a:xfrm>
            <a:off x="713100" y="343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ASPECTOS TOMADOS:</a:t>
            </a:r>
            <a:endParaRPr/>
          </a:p>
        </p:txBody>
      </p:sp>
      <p:sp>
        <p:nvSpPr>
          <p:cNvPr id="454" name="Google Shape;454;p36"/>
          <p:cNvSpPr txBox="1"/>
          <p:nvPr/>
        </p:nvSpPr>
        <p:spPr>
          <a:xfrm>
            <a:off x="5152675" y="1739825"/>
            <a:ext cx="3991200" cy="8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De este juego se </a:t>
            </a:r>
            <a:r>
              <a:rPr lang="en" sz="1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tomó</a:t>
            </a:r>
            <a:r>
              <a:rPr lang="en" sz="1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la idea de agregar planetas con sus propios campos gravitacionales.</a:t>
            </a:r>
            <a:endParaRPr sz="16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5" name="Google Shape;455;p36"/>
          <p:cNvSpPr/>
          <p:nvPr/>
        </p:nvSpPr>
        <p:spPr>
          <a:xfrm>
            <a:off x="5200375" y="1254075"/>
            <a:ext cx="3339000" cy="4305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ANGRY BIRDS SPACE</a:t>
            </a:r>
            <a:endParaRPr b="1"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456" name="Google Shape;456;p36"/>
          <p:cNvSpPr txBox="1"/>
          <p:nvPr/>
        </p:nvSpPr>
        <p:spPr>
          <a:xfrm>
            <a:off x="5152675" y="3631575"/>
            <a:ext cx="39912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De este juego se </a:t>
            </a:r>
            <a:r>
              <a:rPr lang="en" sz="1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tomó</a:t>
            </a:r>
            <a:r>
              <a:rPr lang="en" sz="1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 la idea de hacerlo multijugador con tiros por turnos.</a:t>
            </a:r>
            <a:endParaRPr sz="16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7" name="Google Shape;457;p36"/>
          <p:cNvSpPr/>
          <p:nvPr/>
        </p:nvSpPr>
        <p:spPr>
          <a:xfrm>
            <a:off x="5200375" y="3145825"/>
            <a:ext cx="1734600" cy="4305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WORMS</a:t>
            </a:r>
            <a:endParaRPr b="1"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pic>
        <p:nvPicPr>
          <p:cNvPr id="458" name="Google Shape;45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100" y="989725"/>
            <a:ext cx="3833050" cy="2156099"/>
          </a:xfrm>
          <a:prstGeom prst="rect">
            <a:avLst/>
          </a:prstGeom>
          <a:noFill/>
          <a:ln>
            <a:noFill/>
          </a:ln>
          <a:effectLst>
            <a:outerShdw blurRad="114300" rotWithShape="0" algn="bl">
              <a:schemeClr val="accent2"/>
            </a:outerShdw>
          </a:effectLst>
        </p:spPr>
      </p:pic>
      <p:pic>
        <p:nvPicPr>
          <p:cNvPr id="459" name="Google Shape;45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100" y="3082132"/>
            <a:ext cx="3833048" cy="2156094"/>
          </a:xfrm>
          <a:prstGeom prst="rect">
            <a:avLst/>
          </a:prstGeom>
          <a:noFill/>
          <a:ln>
            <a:noFill/>
          </a:ln>
          <a:effectLst>
            <a:outerShdw blurRad="128588" rotWithShape="0" algn="bl">
              <a:schemeClr val="accent2"/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7"/>
          <p:cNvSpPr/>
          <p:nvPr/>
        </p:nvSpPr>
        <p:spPr>
          <a:xfrm>
            <a:off x="6744900" y="2379500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  <a:reflection blurRad="0" dir="5400000" dist="257175" endA="0" endPos="30000" fadeDir="5400012" kx="0" rotWithShape="0" algn="bl" stA="24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5" name="Google Shape;465;p37"/>
          <p:cNvGrpSpPr/>
          <p:nvPr/>
        </p:nvGrpSpPr>
        <p:grpSpPr>
          <a:xfrm>
            <a:off x="1395725" y="1022302"/>
            <a:ext cx="6352500" cy="2404784"/>
            <a:chOff x="1395725" y="862350"/>
            <a:chExt cx="6352500" cy="3418800"/>
          </a:xfrm>
        </p:grpSpPr>
        <p:sp>
          <p:nvSpPr>
            <p:cNvPr id="466" name="Google Shape;466;p37"/>
            <p:cNvSpPr/>
            <p:nvPr/>
          </p:nvSpPr>
          <p:spPr>
            <a:xfrm>
              <a:off x="1395725" y="862350"/>
              <a:ext cx="6352500" cy="3418800"/>
            </a:xfrm>
            <a:prstGeom prst="roundRect">
              <a:avLst>
                <a:gd fmla="val 16983" name="adj"/>
              </a:avLst>
            </a:pr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1511800" y="1027473"/>
              <a:ext cx="6120300" cy="3088500"/>
            </a:xfrm>
            <a:prstGeom prst="roundRect">
              <a:avLst>
                <a:gd fmla="val 15644" name="adj"/>
              </a:avLst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75" rotWithShape="0" algn="bl" dir="5400000" dist="19050">
                <a:schemeClr val="accent2">
                  <a:alpha val="62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8" name="Google Shape;468;p37"/>
          <p:cNvSpPr txBox="1"/>
          <p:nvPr>
            <p:ph type="title"/>
          </p:nvPr>
        </p:nvSpPr>
        <p:spPr>
          <a:xfrm>
            <a:off x="1811850" y="1388000"/>
            <a:ext cx="5523000" cy="16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FÍSICA</a:t>
            </a:r>
            <a:endParaRPr/>
          </a:p>
        </p:txBody>
      </p:sp>
      <p:sp>
        <p:nvSpPr>
          <p:cNvPr id="469" name="Google Shape;469;p37"/>
          <p:cNvSpPr/>
          <p:nvPr/>
        </p:nvSpPr>
        <p:spPr>
          <a:xfrm>
            <a:off x="713100" y="539400"/>
            <a:ext cx="1081500" cy="1081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37"/>
          <p:cNvSpPr txBox="1"/>
          <p:nvPr>
            <p:ph idx="2" type="title"/>
          </p:nvPr>
        </p:nvSpPr>
        <p:spPr>
          <a:xfrm>
            <a:off x="705164" y="760050"/>
            <a:ext cx="10974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71" name="Google Shape;471;p37"/>
          <p:cNvSpPr/>
          <p:nvPr/>
        </p:nvSpPr>
        <p:spPr>
          <a:xfrm>
            <a:off x="748438" y="2472380"/>
            <a:ext cx="1010837" cy="954689"/>
          </a:xfrm>
          <a:custGeom>
            <a:rect b="b" l="l" r="r" t="t"/>
            <a:pathLst>
              <a:path extrusionOk="0" h="22019" w="23314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37"/>
          <p:cNvSpPr/>
          <p:nvPr/>
        </p:nvSpPr>
        <p:spPr>
          <a:xfrm rot="-1865164">
            <a:off x="7993574" y="376770"/>
            <a:ext cx="550224" cy="916870"/>
          </a:xfrm>
          <a:custGeom>
            <a:rect b="b" l="l" r="r" t="t"/>
            <a:pathLst>
              <a:path extrusionOk="0" h="30636" w="18385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37"/>
          <p:cNvSpPr/>
          <p:nvPr/>
        </p:nvSpPr>
        <p:spPr>
          <a:xfrm>
            <a:off x="7900086" y="1757601"/>
            <a:ext cx="335848" cy="419404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7"/>
          <p:cNvSpPr/>
          <p:nvPr/>
        </p:nvSpPr>
        <p:spPr>
          <a:xfrm>
            <a:off x="563561" y="3605901"/>
            <a:ext cx="390185" cy="365000"/>
          </a:xfrm>
          <a:custGeom>
            <a:rect b="b" l="l" r="r" t="t"/>
            <a:pathLst>
              <a:path extrusionOk="0" h="8543" w="9133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7"/>
          <p:cNvSpPr/>
          <p:nvPr/>
        </p:nvSpPr>
        <p:spPr>
          <a:xfrm rot="-1836933">
            <a:off x="1278886" y="4034472"/>
            <a:ext cx="335842" cy="419396"/>
          </a:xfrm>
          <a:custGeom>
            <a:rect b="b" l="l" r="r" t="t"/>
            <a:pathLst>
              <a:path extrusionOk="0" h="11866" w="9502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0013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7"/>
          <p:cNvSpPr/>
          <p:nvPr/>
        </p:nvSpPr>
        <p:spPr>
          <a:xfrm>
            <a:off x="7097250" y="420600"/>
            <a:ext cx="237600" cy="237600"/>
          </a:xfrm>
          <a:prstGeom prst="ellipse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7"/>
          <p:cNvSpPr/>
          <p:nvPr/>
        </p:nvSpPr>
        <p:spPr>
          <a:xfrm>
            <a:off x="310025" y="4528050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7"/>
          <p:cNvSpPr/>
          <p:nvPr/>
        </p:nvSpPr>
        <p:spPr>
          <a:xfrm>
            <a:off x="8789150" y="1169125"/>
            <a:ext cx="152100" cy="1521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on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DA7F9"/>
      </a:accent1>
      <a:accent2>
        <a:srgbClr val="FB54F4"/>
      </a:accent2>
      <a:accent3>
        <a:srgbClr val="4FC1F9"/>
      </a:accent3>
      <a:accent4>
        <a:srgbClr val="5F3F9E"/>
      </a:accent4>
      <a:accent5>
        <a:srgbClr val="2B3880"/>
      </a:accent5>
      <a:accent6>
        <a:srgbClr val="0F152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